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Najran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Najran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61390" y="64290"/>
                </a:moveTo>
                <a:lnTo>
                  <a:pt x="60030" y="75370"/>
                </a:lnTo>
                <a:lnTo>
                  <a:pt x="60020" y="75370"/>
                </a:lnTo>
                <a:lnTo>
                  <a:pt x="59930" y="75430"/>
                </a:lnTo>
                <a:lnTo>
                  <a:pt x="59840" y="75480"/>
                </a:lnTo>
                <a:lnTo>
                  <a:pt x="59750" y="75530"/>
                </a:lnTo>
                <a:lnTo>
                  <a:pt x="59720" y="75560"/>
                </a:lnTo>
                <a:lnTo>
                  <a:pt x="59530" y="75670"/>
                </a:lnTo>
                <a:lnTo>
                  <a:pt x="59000" y="75980"/>
                </a:lnTo>
                <a:lnTo>
                  <a:pt x="58900" y="76020"/>
                </a:lnTo>
                <a:lnTo>
                  <a:pt x="58870" y="76020"/>
                </a:lnTo>
                <a:lnTo>
                  <a:pt x="58770" y="76020"/>
                </a:lnTo>
                <a:lnTo>
                  <a:pt x="58680" y="76020"/>
                </a:lnTo>
                <a:lnTo>
                  <a:pt x="58570" y="76020"/>
                </a:lnTo>
                <a:lnTo>
                  <a:pt x="58470" y="76020"/>
                </a:lnTo>
                <a:lnTo>
                  <a:pt x="58460" y="76020"/>
                </a:lnTo>
                <a:lnTo>
                  <a:pt x="58370" y="76020"/>
                </a:lnTo>
                <a:lnTo>
                  <a:pt x="58280" y="76020"/>
                </a:lnTo>
                <a:lnTo>
                  <a:pt x="58190" y="76020"/>
                </a:lnTo>
                <a:lnTo>
                  <a:pt x="58190" y="76030"/>
                </a:lnTo>
                <a:lnTo>
                  <a:pt x="58160" y="76020"/>
                </a:lnTo>
                <a:lnTo>
                  <a:pt x="58100" y="76020"/>
                </a:lnTo>
                <a:lnTo>
                  <a:pt x="58050" y="75990"/>
                </a:lnTo>
                <a:lnTo>
                  <a:pt x="57680" y="75480"/>
                </a:lnTo>
                <a:lnTo>
                  <a:pt x="57370" y="75030"/>
                </a:lnTo>
                <a:lnTo>
                  <a:pt x="57090" y="74640"/>
                </a:lnTo>
                <a:lnTo>
                  <a:pt x="56930" y="74550"/>
                </a:lnTo>
                <a:lnTo>
                  <a:pt x="55970" y="74680"/>
                </a:lnTo>
                <a:lnTo>
                  <a:pt x="55250" y="74780"/>
                </a:lnTo>
                <a:lnTo>
                  <a:pt x="54210" y="74670"/>
                </a:lnTo>
                <a:lnTo>
                  <a:pt x="53390" y="74590"/>
                </a:lnTo>
                <a:lnTo>
                  <a:pt x="52320" y="74480"/>
                </a:lnTo>
                <a:lnTo>
                  <a:pt x="51400" y="74380"/>
                </a:lnTo>
                <a:lnTo>
                  <a:pt x="51210" y="74320"/>
                </a:lnTo>
                <a:lnTo>
                  <a:pt x="50500" y="73910"/>
                </a:lnTo>
                <a:lnTo>
                  <a:pt x="50260" y="73860"/>
                </a:lnTo>
                <a:lnTo>
                  <a:pt x="49530" y="73850"/>
                </a:lnTo>
                <a:lnTo>
                  <a:pt x="49430" y="73850"/>
                </a:lnTo>
                <a:lnTo>
                  <a:pt x="49340" y="73850"/>
                </a:lnTo>
                <a:lnTo>
                  <a:pt x="48890" y="73850"/>
                </a:lnTo>
                <a:lnTo>
                  <a:pt x="48020" y="73840"/>
                </a:lnTo>
                <a:lnTo>
                  <a:pt x="48010" y="73840"/>
                </a:lnTo>
                <a:lnTo>
                  <a:pt x="47930" y="73860"/>
                </a:lnTo>
                <a:lnTo>
                  <a:pt x="47670" y="73960"/>
                </a:lnTo>
                <a:lnTo>
                  <a:pt x="47660" y="73970"/>
                </a:lnTo>
                <a:lnTo>
                  <a:pt x="47530" y="73970"/>
                </a:lnTo>
                <a:lnTo>
                  <a:pt x="47240" y="73910"/>
                </a:lnTo>
                <a:lnTo>
                  <a:pt x="46970" y="73900"/>
                </a:lnTo>
                <a:lnTo>
                  <a:pt x="46560" y="73940"/>
                </a:lnTo>
                <a:lnTo>
                  <a:pt x="46230" y="74020"/>
                </a:lnTo>
                <a:lnTo>
                  <a:pt x="46140" y="74030"/>
                </a:lnTo>
                <a:lnTo>
                  <a:pt x="45960" y="73970"/>
                </a:lnTo>
                <a:lnTo>
                  <a:pt x="45870" y="73960"/>
                </a:lnTo>
                <a:lnTo>
                  <a:pt x="45810" y="74010"/>
                </a:lnTo>
                <a:lnTo>
                  <a:pt x="45770" y="74080"/>
                </a:lnTo>
                <a:lnTo>
                  <a:pt x="45750" y="74120"/>
                </a:lnTo>
                <a:lnTo>
                  <a:pt x="45680" y="74200"/>
                </a:lnTo>
                <a:lnTo>
                  <a:pt x="45600" y="74240"/>
                </a:lnTo>
                <a:lnTo>
                  <a:pt x="45490" y="74220"/>
                </a:lnTo>
                <a:lnTo>
                  <a:pt x="45320" y="74140"/>
                </a:lnTo>
                <a:lnTo>
                  <a:pt x="45250" y="74130"/>
                </a:lnTo>
                <a:lnTo>
                  <a:pt x="45160" y="74180"/>
                </a:lnTo>
                <a:lnTo>
                  <a:pt x="45150" y="74180"/>
                </a:lnTo>
                <a:lnTo>
                  <a:pt x="45090" y="74260"/>
                </a:lnTo>
                <a:lnTo>
                  <a:pt x="45070" y="74300"/>
                </a:lnTo>
                <a:lnTo>
                  <a:pt x="45030" y="74350"/>
                </a:lnTo>
                <a:lnTo>
                  <a:pt x="44970" y="74410"/>
                </a:lnTo>
                <a:lnTo>
                  <a:pt x="44860" y="74430"/>
                </a:lnTo>
                <a:lnTo>
                  <a:pt x="44810" y="74420"/>
                </a:lnTo>
                <a:lnTo>
                  <a:pt x="44790" y="74400"/>
                </a:lnTo>
                <a:lnTo>
                  <a:pt x="44770" y="74380"/>
                </a:lnTo>
                <a:lnTo>
                  <a:pt x="44760" y="74350"/>
                </a:lnTo>
                <a:lnTo>
                  <a:pt x="44770" y="74260"/>
                </a:lnTo>
                <a:lnTo>
                  <a:pt x="44770" y="74250"/>
                </a:lnTo>
                <a:lnTo>
                  <a:pt x="44770" y="74210"/>
                </a:lnTo>
                <a:lnTo>
                  <a:pt x="44740" y="74190"/>
                </a:lnTo>
                <a:lnTo>
                  <a:pt x="44640" y="74230"/>
                </a:lnTo>
                <a:lnTo>
                  <a:pt x="44560" y="74230"/>
                </a:lnTo>
                <a:lnTo>
                  <a:pt x="44440" y="74220"/>
                </a:lnTo>
                <a:lnTo>
                  <a:pt x="44390" y="74210"/>
                </a:lnTo>
                <a:lnTo>
                  <a:pt x="44230" y="74230"/>
                </a:lnTo>
                <a:lnTo>
                  <a:pt x="44150" y="74230"/>
                </a:lnTo>
                <a:lnTo>
                  <a:pt x="44070" y="74200"/>
                </a:lnTo>
                <a:lnTo>
                  <a:pt x="43970" y="74130"/>
                </a:lnTo>
                <a:lnTo>
                  <a:pt x="43890" y="74060"/>
                </a:lnTo>
                <a:lnTo>
                  <a:pt x="43670" y="73810"/>
                </a:lnTo>
                <a:lnTo>
                  <a:pt x="43670" y="73670"/>
                </a:lnTo>
                <a:lnTo>
                  <a:pt x="43790" y="73210"/>
                </a:lnTo>
                <a:lnTo>
                  <a:pt x="43780" y="72970"/>
                </a:lnTo>
                <a:lnTo>
                  <a:pt x="43690" y="72700"/>
                </a:lnTo>
                <a:lnTo>
                  <a:pt x="43680" y="72590"/>
                </a:lnTo>
                <a:lnTo>
                  <a:pt x="43680" y="72460"/>
                </a:lnTo>
                <a:lnTo>
                  <a:pt x="43720" y="72280"/>
                </a:lnTo>
                <a:lnTo>
                  <a:pt x="43830" y="71280"/>
                </a:lnTo>
                <a:lnTo>
                  <a:pt x="43820" y="71090"/>
                </a:lnTo>
                <a:lnTo>
                  <a:pt x="43780" y="70900"/>
                </a:lnTo>
                <a:lnTo>
                  <a:pt x="43710" y="70700"/>
                </a:lnTo>
                <a:lnTo>
                  <a:pt x="43670" y="70500"/>
                </a:lnTo>
                <a:lnTo>
                  <a:pt x="43670" y="70390"/>
                </a:lnTo>
                <a:lnTo>
                  <a:pt x="43710" y="70260"/>
                </a:lnTo>
                <a:lnTo>
                  <a:pt x="43800" y="70090"/>
                </a:lnTo>
                <a:lnTo>
                  <a:pt x="43910" y="69950"/>
                </a:lnTo>
                <a:lnTo>
                  <a:pt x="44610" y="69210"/>
                </a:lnTo>
                <a:lnTo>
                  <a:pt x="45090" y="68790"/>
                </a:lnTo>
                <a:lnTo>
                  <a:pt x="45230" y="68650"/>
                </a:lnTo>
                <a:lnTo>
                  <a:pt x="45280" y="68570"/>
                </a:lnTo>
                <a:lnTo>
                  <a:pt x="45330" y="68480"/>
                </a:lnTo>
                <a:lnTo>
                  <a:pt x="45430" y="68230"/>
                </a:lnTo>
                <a:lnTo>
                  <a:pt x="45490" y="68120"/>
                </a:lnTo>
                <a:lnTo>
                  <a:pt x="45590" y="68020"/>
                </a:lnTo>
                <a:lnTo>
                  <a:pt x="45690" y="67950"/>
                </a:lnTo>
                <a:lnTo>
                  <a:pt x="45790" y="67910"/>
                </a:lnTo>
                <a:lnTo>
                  <a:pt x="46090" y="67850"/>
                </a:lnTo>
                <a:lnTo>
                  <a:pt x="46280" y="67780"/>
                </a:lnTo>
                <a:lnTo>
                  <a:pt x="46480" y="67680"/>
                </a:lnTo>
                <a:lnTo>
                  <a:pt x="46670" y="67550"/>
                </a:lnTo>
                <a:lnTo>
                  <a:pt x="46750" y="67470"/>
                </a:lnTo>
                <a:lnTo>
                  <a:pt x="46810" y="67390"/>
                </a:lnTo>
                <a:lnTo>
                  <a:pt x="46870" y="67300"/>
                </a:lnTo>
                <a:lnTo>
                  <a:pt x="46910" y="67180"/>
                </a:lnTo>
                <a:lnTo>
                  <a:pt x="46940" y="67060"/>
                </a:lnTo>
                <a:lnTo>
                  <a:pt x="46950" y="66890"/>
                </a:lnTo>
                <a:lnTo>
                  <a:pt x="46950" y="66730"/>
                </a:lnTo>
                <a:lnTo>
                  <a:pt x="46930" y="66530"/>
                </a:lnTo>
                <a:lnTo>
                  <a:pt x="46780" y="65950"/>
                </a:lnTo>
                <a:lnTo>
                  <a:pt x="46780" y="65840"/>
                </a:lnTo>
                <a:lnTo>
                  <a:pt x="46810" y="65720"/>
                </a:lnTo>
                <a:lnTo>
                  <a:pt x="46920" y="65550"/>
                </a:lnTo>
                <a:lnTo>
                  <a:pt x="47020" y="65460"/>
                </a:lnTo>
                <a:lnTo>
                  <a:pt x="47300" y="65310"/>
                </a:lnTo>
                <a:lnTo>
                  <a:pt x="47370" y="65260"/>
                </a:lnTo>
                <a:lnTo>
                  <a:pt x="47410" y="65200"/>
                </a:lnTo>
                <a:lnTo>
                  <a:pt x="47440" y="65100"/>
                </a:lnTo>
                <a:lnTo>
                  <a:pt x="47460" y="64950"/>
                </a:lnTo>
                <a:lnTo>
                  <a:pt x="47460" y="64370"/>
                </a:lnTo>
                <a:lnTo>
                  <a:pt x="48660" y="65130"/>
                </a:lnTo>
                <a:lnTo>
                  <a:pt x="48970" y="65280"/>
                </a:lnTo>
                <a:lnTo>
                  <a:pt x="49200" y="65370"/>
                </a:lnTo>
                <a:lnTo>
                  <a:pt x="49610" y="65470"/>
                </a:lnTo>
                <a:lnTo>
                  <a:pt x="50720" y="65540"/>
                </a:lnTo>
                <a:lnTo>
                  <a:pt x="60830" y="64450"/>
                </a:lnTo>
                <a:lnTo>
                  <a:pt x="61390" y="6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