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Makkah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Saudi Arabia • State Map | Fully Editable Vector Shape</a:t>
            </a:r>
          </a:p>
        </p:txBody>
      </p:sp>
      <p:sp>
        <p:nvSpPr>
          <p:cNvPr id="101" name="Makkah"/>
          <p:cNvSpPr/>
          <p:nvPr/>
        </p:nvSpPr>
        <p:spPr>
          <a:xfrm>
            <a:off x="3099634" y="1325880"/>
            <a:ext cx="5992427" cy="4937760"/>
          </a:xfrm>
          <a:custGeom>
            <a:avLst/>
            <a:gdLst/>
            <a:ahLst/>
            <a:cxnLst/>
            <a:rect l="0" t="0" r="100000" b="82400"/>
            <a:pathLst>
              <a:path w="100000" h="82400">
                <a:moveTo>
                  <a:pt x="35300" y="63070"/>
                </a:moveTo>
                <a:lnTo>
                  <a:pt x="35490" y="62990"/>
                </a:lnTo>
                <a:lnTo>
                  <a:pt x="35670" y="62980"/>
                </a:lnTo>
                <a:lnTo>
                  <a:pt x="35760" y="62990"/>
                </a:lnTo>
                <a:lnTo>
                  <a:pt x="35820" y="63020"/>
                </a:lnTo>
                <a:lnTo>
                  <a:pt x="35870" y="63060"/>
                </a:lnTo>
                <a:lnTo>
                  <a:pt x="35940" y="63140"/>
                </a:lnTo>
                <a:lnTo>
                  <a:pt x="35990" y="63230"/>
                </a:lnTo>
                <a:lnTo>
                  <a:pt x="36020" y="63330"/>
                </a:lnTo>
                <a:lnTo>
                  <a:pt x="36020" y="63420"/>
                </a:lnTo>
                <a:lnTo>
                  <a:pt x="36010" y="63510"/>
                </a:lnTo>
                <a:lnTo>
                  <a:pt x="35880" y="64110"/>
                </a:lnTo>
                <a:lnTo>
                  <a:pt x="35880" y="64220"/>
                </a:lnTo>
                <a:lnTo>
                  <a:pt x="35890" y="64340"/>
                </a:lnTo>
                <a:lnTo>
                  <a:pt x="35910" y="64430"/>
                </a:lnTo>
                <a:lnTo>
                  <a:pt x="36090" y="64740"/>
                </a:lnTo>
                <a:lnTo>
                  <a:pt x="36120" y="64850"/>
                </a:lnTo>
                <a:lnTo>
                  <a:pt x="36120" y="64960"/>
                </a:lnTo>
                <a:lnTo>
                  <a:pt x="35970" y="65430"/>
                </a:lnTo>
                <a:lnTo>
                  <a:pt x="35930" y="65520"/>
                </a:lnTo>
                <a:lnTo>
                  <a:pt x="35870" y="65600"/>
                </a:lnTo>
                <a:lnTo>
                  <a:pt x="35790" y="65660"/>
                </a:lnTo>
                <a:lnTo>
                  <a:pt x="35710" y="65690"/>
                </a:lnTo>
                <a:lnTo>
                  <a:pt x="35650" y="65710"/>
                </a:lnTo>
                <a:lnTo>
                  <a:pt x="35590" y="65710"/>
                </a:lnTo>
                <a:lnTo>
                  <a:pt x="35110" y="65660"/>
                </a:lnTo>
                <a:lnTo>
                  <a:pt x="35010" y="65660"/>
                </a:lnTo>
                <a:lnTo>
                  <a:pt x="34920" y="65680"/>
                </a:lnTo>
                <a:lnTo>
                  <a:pt x="34820" y="65710"/>
                </a:lnTo>
                <a:lnTo>
                  <a:pt x="34630" y="65820"/>
                </a:lnTo>
                <a:lnTo>
                  <a:pt x="34410" y="65990"/>
                </a:lnTo>
                <a:lnTo>
                  <a:pt x="34330" y="66030"/>
                </a:lnTo>
                <a:lnTo>
                  <a:pt x="34250" y="66020"/>
                </a:lnTo>
                <a:lnTo>
                  <a:pt x="34160" y="65980"/>
                </a:lnTo>
                <a:lnTo>
                  <a:pt x="34090" y="65920"/>
                </a:lnTo>
                <a:lnTo>
                  <a:pt x="34020" y="65890"/>
                </a:lnTo>
                <a:lnTo>
                  <a:pt x="33980" y="65930"/>
                </a:lnTo>
                <a:lnTo>
                  <a:pt x="33970" y="66020"/>
                </a:lnTo>
                <a:lnTo>
                  <a:pt x="33940" y="67080"/>
                </a:lnTo>
                <a:lnTo>
                  <a:pt x="33960" y="67270"/>
                </a:lnTo>
                <a:lnTo>
                  <a:pt x="33990" y="67360"/>
                </a:lnTo>
                <a:lnTo>
                  <a:pt x="34020" y="67460"/>
                </a:lnTo>
                <a:lnTo>
                  <a:pt x="34070" y="67550"/>
                </a:lnTo>
                <a:lnTo>
                  <a:pt x="34150" y="67620"/>
                </a:lnTo>
                <a:lnTo>
                  <a:pt x="34230" y="67670"/>
                </a:lnTo>
                <a:lnTo>
                  <a:pt x="34320" y="67690"/>
                </a:lnTo>
                <a:lnTo>
                  <a:pt x="34790" y="67690"/>
                </a:lnTo>
                <a:lnTo>
                  <a:pt x="34970" y="67700"/>
                </a:lnTo>
                <a:lnTo>
                  <a:pt x="35160" y="67740"/>
                </a:lnTo>
                <a:lnTo>
                  <a:pt x="35250" y="67770"/>
                </a:lnTo>
                <a:lnTo>
                  <a:pt x="35330" y="67820"/>
                </a:lnTo>
                <a:lnTo>
                  <a:pt x="35400" y="67890"/>
                </a:lnTo>
                <a:lnTo>
                  <a:pt x="35450" y="67980"/>
                </a:lnTo>
                <a:lnTo>
                  <a:pt x="35750" y="68880"/>
                </a:lnTo>
                <a:lnTo>
                  <a:pt x="35780" y="69020"/>
                </a:lnTo>
                <a:lnTo>
                  <a:pt x="35780" y="69140"/>
                </a:lnTo>
                <a:lnTo>
                  <a:pt x="35760" y="69260"/>
                </a:lnTo>
                <a:lnTo>
                  <a:pt x="35610" y="69840"/>
                </a:lnTo>
                <a:lnTo>
                  <a:pt x="35530" y="70020"/>
                </a:lnTo>
                <a:lnTo>
                  <a:pt x="35480" y="70090"/>
                </a:lnTo>
                <a:lnTo>
                  <a:pt x="35400" y="70170"/>
                </a:lnTo>
                <a:lnTo>
                  <a:pt x="35130" y="70320"/>
                </a:lnTo>
                <a:lnTo>
                  <a:pt x="35050" y="70370"/>
                </a:lnTo>
                <a:lnTo>
                  <a:pt x="34980" y="70450"/>
                </a:lnTo>
                <a:lnTo>
                  <a:pt x="34940" y="70530"/>
                </a:lnTo>
                <a:lnTo>
                  <a:pt x="34860" y="70720"/>
                </a:lnTo>
                <a:lnTo>
                  <a:pt x="34810" y="70650"/>
                </a:lnTo>
                <a:lnTo>
                  <a:pt x="34780" y="70600"/>
                </a:lnTo>
                <a:lnTo>
                  <a:pt x="34770" y="70540"/>
                </a:lnTo>
                <a:lnTo>
                  <a:pt x="34750" y="70520"/>
                </a:lnTo>
                <a:lnTo>
                  <a:pt x="34710" y="70500"/>
                </a:lnTo>
                <a:lnTo>
                  <a:pt x="34680" y="70480"/>
                </a:lnTo>
                <a:lnTo>
                  <a:pt x="34700" y="70410"/>
                </a:lnTo>
                <a:lnTo>
                  <a:pt x="34620" y="70400"/>
                </a:lnTo>
                <a:lnTo>
                  <a:pt x="34530" y="70370"/>
                </a:lnTo>
                <a:lnTo>
                  <a:pt x="34550" y="70350"/>
                </a:lnTo>
                <a:lnTo>
                  <a:pt x="34550" y="70340"/>
                </a:lnTo>
                <a:lnTo>
                  <a:pt x="34560" y="70330"/>
                </a:lnTo>
                <a:lnTo>
                  <a:pt x="34590" y="70310"/>
                </a:lnTo>
                <a:lnTo>
                  <a:pt x="34560" y="70260"/>
                </a:lnTo>
                <a:lnTo>
                  <a:pt x="34520" y="70230"/>
                </a:lnTo>
                <a:lnTo>
                  <a:pt x="34470" y="70230"/>
                </a:lnTo>
                <a:lnTo>
                  <a:pt x="34410" y="70250"/>
                </a:lnTo>
                <a:lnTo>
                  <a:pt x="34440" y="70210"/>
                </a:lnTo>
                <a:lnTo>
                  <a:pt x="34460" y="70160"/>
                </a:lnTo>
                <a:lnTo>
                  <a:pt x="34470" y="70120"/>
                </a:lnTo>
                <a:lnTo>
                  <a:pt x="34440" y="70090"/>
                </a:lnTo>
                <a:lnTo>
                  <a:pt x="34470" y="70030"/>
                </a:lnTo>
                <a:lnTo>
                  <a:pt x="34440" y="70000"/>
                </a:lnTo>
                <a:lnTo>
                  <a:pt x="34390" y="69990"/>
                </a:lnTo>
                <a:lnTo>
                  <a:pt x="34320" y="70000"/>
                </a:lnTo>
                <a:lnTo>
                  <a:pt x="34330" y="69940"/>
                </a:lnTo>
                <a:lnTo>
                  <a:pt x="34320" y="69850"/>
                </a:lnTo>
                <a:lnTo>
                  <a:pt x="34290" y="69760"/>
                </a:lnTo>
                <a:lnTo>
                  <a:pt x="34250" y="69700"/>
                </a:lnTo>
                <a:lnTo>
                  <a:pt x="34230" y="69650"/>
                </a:lnTo>
                <a:lnTo>
                  <a:pt x="34200" y="69480"/>
                </a:lnTo>
                <a:lnTo>
                  <a:pt x="34190" y="69440"/>
                </a:lnTo>
                <a:lnTo>
                  <a:pt x="34180" y="69400"/>
                </a:lnTo>
                <a:lnTo>
                  <a:pt x="34170" y="69160"/>
                </a:lnTo>
                <a:lnTo>
                  <a:pt x="34160" y="69130"/>
                </a:lnTo>
                <a:lnTo>
                  <a:pt x="34150" y="69110"/>
                </a:lnTo>
                <a:lnTo>
                  <a:pt x="34130" y="69100"/>
                </a:lnTo>
                <a:lnTo>
                  <a:pt x="34100" y="69100"/>
                </a:lnTo>
                <a:lnTo>
                  <a:pt x="34080" y="69080"/>
                </a:lnTo>
                <a:lnTo>
                  <a:pt x="34070" y="69040"/>
                </a:lnTo>
                <a:lnTo>
                  <a:pt x="34070" y="69000"/>
                </a:lnTo>
                <a:lnTo>
                  <a:pt x="34060" y="68970"/>
                </a:lnTo>
                <a:lnTo>
                  <a:pt x="33900" y="68860"/>
                </a:lnTo>
                <a:lnTo>
                  <a:pt x="33880" y="68830"/>
                </a:lnTo>
                <a:lnTo>
                  <a:pt x="33870" y="68780"/>
                </a:lnTo>
                <a:lnTo>
                  <a:pt x="33850" y="68730"/>
                </a:lnTo>
                <a:lnTo>
                  <a:pt x="33820" y="68680"/>
                </a:lnTo>
                <a:lnTo>
                  <a:pt x="33750" y="68650"/>
                </a:lnTo>
                <a:lnTo>
                  <a:pt x="33730" y="68630"/>
                </a:lnTo>
                <a:lnTo>
                  <a:pt x="33710" y="68610"/>
                </a:lnTo>
                <a:lnTo>
                  <a:pt x="33700" y="68600"/>
                </a:lnTo>
                <a:lnTo>
                  <a:pt x="33670" y="68610"/>
                </a:lnTo>
                <a:lnTo>
                  <a:pt x="33630" y="68650"/>
                </a:lnTo>
                <a:lnTo>
                  <a:pt x="33610" y="68660"/>
                </a:lnTo>
                <a:lnTo>
                  <a:pt x="33560" y="68640"/>
                </a:lnTo>
                <a:lnTo>
                  <a:pt x="33520" y="68610"/>
                </a:lnTo>
                <a:lnTo>
                  <a:pt x="33470" y="68580"/>
                </a:lnTo>
                <a:lnTo>
                  <a:pt x="33440" y="68530"/>
                </a:lnTo>
                <a:lnTo>
                  <a:pt x="33320" y="68280"/>
                </a:lnTo>
                <a:lnTo>
                  <a:pt x="33270" y="68210"/>
                </a:lnTo>
                <a:lnTo>
                  <a:pt x="33220" y="68150"/>
                </a:lnTo>
                <a:lnTo>
                  <a:pt x="33190" y="68090"/>
                </a:lnTo>
                <a:lnTo>
                  <a:pt x="33190" y="68030"/>
                </a:lnTo>
                <a:lnTo>
                  <a:pt x="33200" y="67940"/>
                </a:lnTo>
                <a:lnTo>
                  <a:pt x="33300" y="67640"/>
                </a:lnTo>
                <a:lnTo>
                  <a:pt x="33320" y="67550"/>
                </a:lnTo>
                <a:lnTo>
                  <a:pt x="33330" y="67520"/>
                </a:lnTo>
                <a:lnTo>
                  <a:pt x="33350" y="67500"/>
                </a:lnTo>
                <a:lnTo>
                  <a:pt x="33360" y="67470"/>
                </a:lnTo>
                <a:lnTo>
                  <a:pt x="33320" y="67410"/>
                </a:lnTo>
                <a:lnTo>
                  <a:pt x="33300" y="67400"/>
                </a:lnTo>
                <a:lnTo>
                  <a:pt x="33200" y="67350"/>
                </a:lnTo>
                <a:lnTo>
                  <a:pt x="33020" y="67300"/>
                </a:lnTo>
                <a:lnTo>
                  <a:pt x="32980" y="67160"/>
                </a:lnTo>
                <a:lnTo>
                  <a:pt x="32980" y="67130"/>
                </a:lnTo>
                <a:lnTo>
                  <a:pt x="32890" y="67020"/>
                </a:lnTo>
                <a:lnTo>
                  <a:pt x="32870" y="67010"/>
                </a:lnTo>
                <a:lnTo>
                  <a:pt x="32870" y="66960"/>
                </a:lnTo>
                <a:lnTo>
                  <a:pt x="32880" y="66910"/>
                </a:lnTo>
                <a:lnTo>
                  <a:pt x="32900" y="66820"/>
                </a:lnTo>
                <a:lnTo>
                  <a:pt x="32920" y="66770"/>
                </a:lnTo>
                <a:lnTo>
                  <a:pt x="32940" y="66730"/>
                </a:lnTo>
                <a:lnTo>
                  <a:pt x="32960" y="66700"/>
                </a:lnTo>
                <a:lnTo>
                  <a:pt x="32970" y="66620"/>
                </a:lnTo>
                <a:lnTo>
                  <a:pt x="32990" y="66520"/>
                </a:lnTo>
                <a:lnTo>
                  <a:pt x="33050" y="66410"/>
                </a:lnTo>
                <a:lnTo>
                  <a:pt x="33010" y="66340"/>
                </a:lnTo>
                <a:lnTo>
                  <a:pt x="32930" y="66290"/>
                </a:lnTo>
                <a:lnTo>
                  <a:pt x="32840" y="66250"/>
                </a:lnTo>
                <a:lnTo>
                  <a:pt x="32660" y="66200"/>
                </a:lnTo>
                <a:lnTo>
                  <a:pt x="32580" y="66140"/>
                </a:lnTo>
                <a:lnTo>
                  <a:pt x="32540" y="66020"/>
                </a:lnTo>
                <a:lnTo>
                  <a:pt x="32470" y="65920"/>
                </a:lnTo>
                <a:lnTo>
                  <a:pt x="32460" y="65880"/>
                </a:lnTo>
                <a:lnTo>
                  <a:pt x="32460" y="65830"/>
                </a:lnTo>
                <a:lnTo>
                  <a:pt x="32490" y="65720"/>
                </a:lnTo>
                <a:lnTo>
                  <a:pt x="32490" y="65680"/>
                </a:lnTo>
                <a:lnTo>
                  <a:pt x="32460" y="65590"/>
                </a:lnTo>
                <a:lnTo>
                  <a:pt x="32460" y="65550"/>
                </a:lnTo>
                <a:lnTo>
                  <a:pt x="32440" y="65510"/>
                </a:lnTo>
                <a:lnTo>
                  <a:pt x="32360" y="65460"/>
                </a:lnTo>
                <a:lnTo>
                  <a:pt x="32340" y="65420"/>
                </a:lnTo>
                <a:lnTo>
                  <a:pt x="32320" y="65330"/>
                </a:lnTo>
                <a:lnTo>
                  <a:pt x="32280" y="65280"/>
                </a:lnTo>
                <a:lnTo>
                  <a:pt x="32210" y="65240"/>
                </a:lnTo>
                <a:lnTo>
                  <a:pt x="32090" y="65150"/>
                </a:lnTo>
                <a:lnTo>
                  <a:pt x="32100" y="65130"/>
                </a:lnTo>
                <a:lnTo>
                  <a:pt x="32110" y="65080"/>
                </a:lnTo>
                <a:lnTo>
                  <a:pt x="32100" y="65030"/>
                </a:lnTo>
                <a:lnTo>
                  <a:pt x="32050" y="64960"/>
                </a:lnTo>
                <a:lnTo>
                  <a:pt x="32040" y="64920"/>
                </a:lnTo>
                <a:lnTo>
                  <a:pt x="32040" y="64870"/>
                </a:lnTo>
                <a:lnTo>
                  <a:pt x="32010" y="64800"/>
                </a:lnTo>
                <a:lnTo>
                  <a:pt x="32020" y="64750"/>
                </a:lnTo>
                <a:lnTo>
                  <a:pt x="32050" y="64700"/>
                </a:lnTo>
                <a:lnTo>
                  <a:pt x="32090" y="64670"/>
                </a:lnTo>
                <a:lnTo>
                  <a:pt x="32110" y="64630"/>
                </a:lnTo>
                <a:lnTo>
                  <a:pt x="32080" y="64600"/>
                </a:lnTo>
                <a:lnTo>
                  <a:pt x="32090" y="64550"/>
                </a:lnTo>
                <a:lnTo>
                  <a:pt x="32080" y="64500"/>
                </a:lnTo>
                <a:lnTo>
                  <a:pt x="32050" y="64460"/>
                </a:lnTo>
                <a:lnTo>
                  <a:pt x="32040" y="64400"/>
                </a:lnTo>
                <a:lnTo>
                  <a:pt x="31680" y="64270"/>
                </a:lnTo>
                <a:lnTo>
                  <a:pt x="31570" y="64220"/>
                </a:lnTo>
                <a:lnTo>
                  <a:pt x="31350" y="63990"/>
                </a:lnTo>
                <a:lnTo>
                  <a:pt x="31250" y="63930"/>
                </a:lnTo>
                <a:lnTo>
                  <a:pt x="31250" y="63900"/>
                </a:lnTo>
                <a:lnTo>
                  <a:pt x="31300" y="63910"/>
                </a:lnTo>
                <a:lnTo>
                  <a:pt x="31400" y="63970"/>
                </a:lnTo>
                <a:lnTo>
                  <a:pt x="31420" y="63780"/>
                </a:lnTo>
                <a:lnTo>
                  <a:pt x="31410" y="63550"/>
                </a:lnTo>
                <a:lnTo>
                  <a:pt x="31380" y="63450"/>
                </a:lnTo>
                <a:lnTo>
                  <a:pt x="31180" y="63160"/>
                </a:lnTo>
                <a:lnTo>
                  <a:pt x="31100" y="63110"/>
                </a:lnTo>
                <a:lnTo>
                  <a:pt x="30880" y="63080"/>
                </a:lnTo>
                <a:lnTo>
                  <a:pt x="30790" y="63080"/>
                </a:lnTo>
                <a:lnTo>
                  <a:pt x="30750" y="63130"/>
                </a:lnTo>
                <a:lnTo>
                  <a:pt x="30800" y="63240"/>
                </a:lnTo>
                <a:lnTo>
                  <a:pt x="30740" y="63190"/>
                </a:lnTo>
                <a:lnTo>
                  <a:pt x="30680" y="63090"/>
                </a:lnTo>
                <a:lnTo>
                  <a:pt x="30650" y="63000"/>
                </a:lnTo>
                <a:lnTo>
                  <a:pt x="30640" y="62960"/>
                </a:lnTo>
                <a:lnTo>
                  <a:pt x="30580" y="62920"/>
                </a:lnTo>
                <a:lnTo>
                  <a:pt x="30400" y="62660"/>
                </a:lnTo>
                <a:lnTo>
                  <a:pt x="30270" y="62580"/>
                </a:lnTo>
                <a:lnTo>
                  <a:pt x="30240" y="62550"/>
                </a:lnTo>
                <a:lnTo>
                  <a:pt x="30250" y="62520"/>
                </a:lnTo>
                <a:lnTo>
                  <a:pt x="30300" y="62400"/>
                </a:lnTo>
                <a:lnTo>
                  <a:pt x="30270" y="62310"/>
                </a:lnTo>
                <a:lnTo>
                  <a:pt x="30220" y="62260"/>
                </a:lnTo>
                <a:lnTo>
                  <a:pt x="30090" y="62210"/>
                </a:lnTo>
                <a:lnTo>
                  <a:pt x="29930" y="62110"/>
                </a:lnTo>
                <a:lnTo>
                  <a:pt x="29890" y="62090"/>
                </a:lnTo>
                <a:lnTo>
                  <a:pt x="29850" y="62030"/>
                </a:lnTo>
                <a:lnTo>
                  <a:pt x="29810" y="62020"/>
                </a:lnTo>
                <a:lnTo>
                  <a:pt x="29770" y="61990"/>
                </a:lnTo>
                <a:lnTo>
                  <a:pt x="29670" y="61840"/>
                </a:lnTo>
                <a:lnTo>
                  <a:pt x="29630" y="61830"/>
                </a:lnTo>
                <a:lnTo>
                  <a:pt x="29530" y="61800"/>
                </a:lnTo>
                <a:lnTo>
                  <a:pt x="29490" y="61790"/>
                </a:lnTo>
                <a:lnTo>
                  <a:pt x="29410" y="61770"/>
                </a:lnTo>
                <a:lnTo>
                  <a:pt x="29320" y="61720"/>
                </a:lnTo>
                <a:lnTo>
                  <a:pt x="29120" y="61560"/>
                </a:lnTo>
                <a:lnTo>
                  <a:pt x="28970" y="61390"/>
                </a:lnTo>
                <a:lnTo>
                  <a:pt x="29000" y="61320"/>
                </a:lnTo>
                <a:lnTo>
                  <a:pt x="28930" y="61270"/>
                </a:lnTo>
                <a:lnTo>
                  <a:pt x="28810" y="61240"/>
                </a:lnTo>
                <a:lnTo>
                  <a:pt x="28680" y="61220"/>
                </a:lnTo>
                <a:lnTo>
                  <a:pt x="28650" y="61190"/>
                </a:lnTo>
                <a:lnTo>
                  <a:pt x="28610" y="61140"/>
                </a:lnTo>
                <a:lnTo>
                  <a:pt x="28550" y="61070"/>
                </a:lnTo>
                <a:lnTo>
                  <a:pt x="28510" y="61030"/>
                </a:lnTo>
                <a:lnTo>
                  <a:pt x="28510" y="61010"/>
                </a:lnTo>
                <a:lnTo>
                  <a:pt x="28470" y="60980"/>
                </a:lnTo>
                <a:lnTo>
                  <a:pt x="28330" y="60850"/>
                </a:lnTo>
                <a:lnTo>
                  <a:pt x="28260" y="60820"/>
                </a:lnTo>
                <a:lnTo>
                  <a:pt x="28160" y="60820"/>
                </a:lnTo>
                <a:lnTo>
                  <a:pt x="28060" y="60840"/>
                </a:lnTo>
                <a:lnTo>
                  <a:pt x="27970" y="60870"/>
                </a:lnTo>
                <a:lnTo>
                  <a:pt x="27930" y="60910"/>
                </a:lnTo>
                <a:lnTo>
                  <a:pt x="27830" y="60870"/>
                </a:lnTo>
                <a:lnTo>
                  <a:pt x="27650" y="60760"/>
                </a:lnTo>
                <a:lnTo>
                  <a:pt x="27550" y="60720"/>
                </a:lnTo>
                <a:lnTo>
                  <a:pt x="27550" y="60780"/>
                </a:lnTo>
                <a:lnTo>
                  <a:pt x="27580" y="60810"/>
                </a:lnTo>
                <a:lnTo>
                  <a:pt x="27620" y="60830"/>
                </a:lnTo>
                <a:lnTo>
                  <a:pt x="27650" y="60870"/>
                </a:lnTo>
                <a:lnTo>
                  <a:pt x="27670" y="60880"/>
                </a:lnTo>
                <a:lnTo>
                  <a:pt x="27710" y="60900"/>
                </a:lnTo>
                <a:lnTo>
                  <a:pt x="27740" y="60930"/>
                </a:lnTo>
                <a:lnTo>
                  <a:pt x="27710" y="60950"/>
                </a:lnTo>
                <a:lnTo>
                  <a:pt x="27640" y="60930"/>
                </a:lnTo>
                <a:lnTo>
                  <a:pt x="27210" y="60670"/>
                </a:lnTo>
                <a:lnTo>
                  <a:pt x="27150" y="60610"/>
                </a:lnTo>
                <a:lnTo>
                  <a:pt x="27100" y="60590"/>
                </a:lnTo>
                <a:lnTo>
                  <a:pt x="27010" y="60560"/>
                </a:lnTo>
                <a:lnTo>
                  <a:pt x="26930" y="60520"/>
                </a:lnTo>
                <a:lnTo>
                  <a:pt x="26870" y="60390"/>
                </a:lnTo>
                <a:lnTo>
                  <a:pt x="26790" y="60310"/>
                </a:lnTo>
                <a:lnTo>
                  <a:pt x="26560" y="60130"/>
                </a:lnTo>
                <a:lnTo>
                  <a:pt x="26440" y="60010"/>
                </a:lnTo>
                <a:lnTo>
                  <a:pt x="26190" y="59600"/>
                </a:lnTo>
                <a:lnTo>
                  <a:pt x="26100" y="59530"/>
                </a:lnTo>
                <a:lnTo>
                  <a:pt x="26100" y="59490"/>
                </a:lnTo>
                <a:lnTo>
                  <a:pt x="26140" y="59490"/>
                </a:lnTo>
                <a:lnTo>
                  <a:pt x="26180" y="59490"/>
                </a:lnTo>
                <a:lnTo>
                  <a:pt x="26200" y="59470"/>
                </a:lnTo>
                <a:lnTo>
                  <a:pt x="26220" y="59430"/>
                </a:lnTo>
                <a:lnTo>
                  <a:pt x="26150" y="59420"/>
                </a:lnTo>
                <a:lnTo>
                  <a:pt x="26100" y="59380"/>
                </a:lnTo>
                <a:lnTo>
                  <a:pt x="26000" y="59290"/>
                </a:lnTo>
                <a:lnTo>
                  <a:pt x="25970" y="59240"/>
                </a:lnTo>
                <a:lnTo>
                  <a:pt x="25940" y="59100"/>
                </a:lnTo>
                <a:lnTo>
                  <a:pt x="25920" y="59050"/>
                </a:lnTo>
                <a:lnTo>
                  <a:pt x="25780" y="58890"/>
                </a:lnTo>
                <a:lnTo>
                  <a:pt x="25770" y="58810"/>
                </a:lnTo>
                <a:lnTo>
                  <a:pt x="25840" y="58700"/>
                </a:lnTo>
                <a:lnTo>
                  <a:pt x="25690" y="58650"/>
                </a:lnTo>
                <a:lnTo>
                  <a:pt x="25630" y="58640"/>
                </a:lnTo>
                <a:lnTo>
                  <a:pt x="25640" y="58680"/>
                </a:lnTo>
                <a:lnTo>
                  <a:pt x="25660" y="58700"/>
                </a:lnTo>
                <a:lnTo>
                  <a:pt x="25680" y="58720"/>
                </a:lnTo>
                <a:lnTo>
                  <a:pt x="25710" y="58740"/>
                </a:lnTo>
                <a:lnTo>
                  <a:pt x="25630" y="58710"/>
                </a:lnTo>
                <a:lnTo>
                  <a:pt x="25530" y="58650"/>
                </a:lnTo>
                <a:lnTo>
                  <a:pt x="25480" y="58580"/>
                </a:lnTo>
                <a:lnTo>
                  <a:pt x="25510" y="58510"/>
                </a:lnTo>
                <a:lnTo>
                  <a:pt x="25470" y="58490"/>
                </a:lnTo>
                <a:lnTo>
                  <a:pt x="25450" y="58460"/>
                </a:lnTo>
                <a:lnTo>
                  <a:pt x="25450" y="58430"/>
                </a:lnTo>
                <a:lnTo>
                  <a:pt x="25480" y="58390"/>
                </a:lnTo>
                <a:lnTo>
                  <a:pt x="25500" y="58420"/>
                </a:lnTo>
                <a:lnTo>
                  <a:pt x="25530" y="58450"/>
                </a:lnTo>
                <a:lnTo>
                  <a:pt x="25570" y="58470"/>
                </a:lnTo>
                <a:lnTo>
                  <a:pt x="25630" y="58480"/>
                </a:lnTo>
                <a:lnTo>
                  <a:pt x="25610" y="58430"/>
                </a:lnTo>
                <a:lnTo>
                  <a:pt x="25600" y="58400"/>
                </a:lnTo>
                <a:lnTo>
                  <a:pt x="25600" y="58370"/>
                </a:lnTo>
                <a:lnTo>
                  <a:pt x="25590" y="58330"/>
                </a:lnTo>
                <a:lnTo>
                  <a:pt x="25570" y="58330"/>
                </a:lnTo>
                <a:lnTo>
                  <a:pt x="25540" y="58340"/>
                </a:lnTo>
                <a:lnTo>
                  <a:pt x="25510" y="58320"/>
                </a:lnTo>
                <a:lnTo>
                  <a:pt x="25450" y="58240"/>
                </a:lnTo>
                <a:lnTo>
                  <a:pt x="25430" y="58240"/>
                </a:lnTo>
                <a:lnTo>
                  <a:pt x="25420" y="58320"/>
                </a:lnTo>
                <a:lnTo>
                  <a:pt x="25330" y="58260"/>
                </a:lnTo>
                <a:lnTo>
                  <a:pt x="25200" y="58170"/>
                </a:lnTo>
                <a:lnTo>
                  <a:pt x="25120" y="58050"/>
                </a:lnTo>
                <a:lnTo>
                  <a:pt x="25120" y="57940"/>
                </a:lnTo>
                <a:lnTo>
                  <a:pt x="25140" y="57970"/>
                </a:lnTo>
                <a:lnTo>
                  <a:pt x="25170" y="58000"/>
                </a:lnTo>
                <a:lnTo>
                  <a:pt x="25200" y="58010"/>
                </a:lnTo>
                <a:lnTo>
                  <a:pt x="25210" y="57980"/>
                </a:lnTo>
                <a:lnTo>
                  <a:pt x="25200" y="57920"/>
                </a:lnTo>
                <a:lnTo>
                  <a:pt x="25170" y="57900"/>
                </a:lnTo>
                <a:lnTo>
                  <a:pt x="25140" y="57890"/>
                </a:lnTo>
                <a:lnTo>
                  <a:pt x="25110" y="57870"/>
                </a:lnTo>
                <a:lnTo>
                  <a:pt x="25070" y="57850"/>
                </a:lnTo>
                <a:lnTo>
                  <a:pt x="25020" y="57850"/>
                </a:lnTo>
                <a:lnTo>
                  <a:pt x="24980" y="57870"/>
                </a:lnTo>
                <a:lnTo>
                  <a:pt x="24930" y="57880"/>
                </a:lnTo>
                <a:lnTo>
                  <a:pt x="24930" y="57860"/>
                </a:lnTo>
                <a:lnTo>
                  <a:pt x="24810" y="57680"/>
                </a:lnTo>
                <a:lnTo>
                  <a:pt x="24780" y="57610"/>
                </a:lnTo>
                <a:lnTo>
                  <a:pt x="24770" y="57530"/>
                </a:lnTo>
                <a:lnTo>
                  <a:pt x="24770" y="57420"/>
                </a:lnTo>
                <a:lnTo>
                  <a:pt x="24760" y="57380"/>
                </a:lnTo>
                <a:lnTo>
                  <a:pt x="24700" y="57340"/>
                </a:lnTo>
                <a:lnTo>
                  <a:pt x="24680" y="57290"/>
                </a:lnTo>
                <a:lnTo>
                  <a:pt x="24680" y="57240"/>
                </a:lnTo>
                <a:lnTo>
                  <a:pt x="24660" y="57220"/>
                </a:lnTo>
                <a:lnTo>
                  <a:pt x="24630" y="57210"/>
                </a:lnTo>
                <a:lnTo>
                  <a:pt x="24450" y="57080"/>
                </a:lnTo>
                <a:lnTo>
                  <a:pt x="24400" y="57030"/>
                </a:lnTo>
                <a:lnTo>
                  <a:pt x="24380" y="56900"/>
                </a:lnTo>
                <a:lnTo>
                  <a:pt x="24340" y="56810"/>
                </a:lnTo>
                <a:lnTo>
                  <a:pt x="24330" y="56760"/>
                </a:lnTo>
                <a:lnTo>
                  <a:pt x="24340" y="56730"/>
                </a:lnTo>
                <a:lnTo>
                  <a:pt x="24380" y="56670"/>
                </a:lnTo>
                <a:lnTo>
                  <a:pt x="24390" y="56640"/>
                </a:lnTo>
                <a:lnTo>
                  <a:pt x="24360" y="56580"/>
                </a:lnTo>
                <a:lnTo>
                  <a:pt x="24190" y="56330"/>
                </a:lnTo>
                <a:lnTo>
                  <a:pt x="24140" y="56290"/>
                </a:lnTo>
                <a:lnTo>
                  <a:pt x="24000" y="56070"/>
                </a:lnTo>
                <a:lnTo>
                  <a:pt x="24340" y="55770"/>
                </a:lnTo>
                <a:lnTo>
                  <a:pt x="24390" y="55660"/>
                </a:lnTo>
                <a:lnTo>
                  <a:pt x="24400" y="55510"/>
                </a:lnTo>
                <a:lnTo>
                  <a:pt x="24360" y="55380"/>
                </a:lnTo>
                <a:lnTo>
                  <a:pt x="24300" y="55310"/>
                </a:lnTo>
                <a:lnTo>
                  <a:pt x="24300" y="55280"/>
                </a:lnTo>
                <a:lnTo>
                  <a:pt x="24340" y="55240"/>
                </a:lnTo>
                <a:lnTo>
                  <a:pt x="24340" y="55180"/>
                </a:lnTo>
                <a:lnTo>
                  <a:pt x="24270" y="55030"/>
                </a:lnTo>
                <a:lnTo>
                  <a:pt x="24210" y="55120"/>
                </a:lnTo>
                <a:lnTo>
                  <a:pt x="24170" y="55140"/>
                </a:lnTo>
                <a:lnTo>
                  <a:pt x="24130" y="55080"/>
                </a:lnTo>
                <a:lnTo>
                  <a:pt x="24090" y="54990"/>
                </a:lnTo>
                <a:lnTo>
                  <a:pt x="24120" y="54960"/>
                </a:lnTo>
                <a:lnTo>
                  <a:pt x="24050" y="54860"/>
                </a:lnTo>
                <a:lnTo>
                  <a:pt x="24030" y="54720"/>
                </a:lnTo>
                <a:lnTo>
                  <a:pt x="24040" y="54580"/>
                </a:lnTo>
                <a:lnTo>
                  <a:pt x="24030" y="54450"/>
                </a:lnTo>
                <a:lnTo>
                  <a:pt x="23990" y="54330"/>
                </a:lnTo>
                <a:lnTo>
                  <a:pt x="23990" y="54260"/>
                </a:lnTo>
                <a:lnTo>
                  <a:pt x="24080" y="54230"/>
                </a:lnTo>
                <a:lnTo>
                  <a:pt x="24100" y="54200"/>
                </a:lnTo>
                <a:lnTo>
                  <a:pt x="24120" y="54140"/>
                </a:lnTo>
                <a:lnTo>
                  <a:pt x="24120" y="54060"/>
                </a:lnTo>
                <a:lnTo>
                  <a:pt x="24090" y="54010"/>
                </a:lnTo>
                <a:lnTo>
                  <a:pt x="24060" y="54100"/>
                </a:lnTo>
                <a:lnTo>
                  <a:pt x="24030" y="54150"/>
                </a:lnTo>
                <a:lnTo>
                  <a:pt x="24000" y="54170"/>
                </a:lnTo>
                <a:lnTo>
                  <a:pt x="23940" y="54170"/>
                </a:lnTo>
                <a:lnTo>
                  <a:pt x="23930" y="54150"/>
                </a:lnTo>
                <a:lnTo>
                  <a:pt x="23930" y="54110"/>
                </a:lnTo>
                <a:lnTo>
                  <a:pt x="23910" y="54070"/>
                </a:lnTo>
                <a:lnTo>
                  <a:pt x="23880" y="54050"/>
                </a:lnTo>
                <a:lnTo>
                  <a:pt x="23870" y="54030"/>
                </a:lnTo>
                <a:lnTo>
                  <a:pt x="23850" y="54010"/>
                </a:lnTo>
                <a:lnTo>
                  <a:pt x="23830" y="53980"/>
                </a:lnTo>
                <a:lnTo>
                  <a:pt x="23810" y="53930"/>
                </a:lnTo>
                <a:lnTo>
                  <a:pt x="23810" y="53860"/>
                </a:lnTo>
                <a:lnTo>
                  <a:pt x="23790" y="53820"/>
                </a:lnTo>
                <a:lnTo>
                  <a:pt x="23740" y="53790"/>
                </a:lnTo>
                <a:lnTo>
                  <a:pt x="23730" y="53770"/>
                </a:lnTo>
                <a:lnTo>
                  <a:pt x="23710" y="53730"/>
                </a:lnTo>
                <a:lnTo>
                  <a:pt x="23710" y="53720"/>
                </a:lnTo>
                <a:lnTo>
                  <a:pt x="23560" y="53530"/>
                </a:lnTo>
                <a:lnTo>
                  <a:pt x="23430" y="53260"/>
                </a:lnTo>
                <a:lnTo>
                  <a:pt x="23360" y="52860"/>
                </a:lnTo>
                <a:lnTo>
                  <a:pt x="23360" y="52770"/>
                </a:lnTo>
                <a:lnTo>
                  <a:pt x="23480" y="52730"/>
                </a:lnTo>
                <a:lnTo>
                  <a:pt x="23590" y="52880"/>
                </a:lnTo>
                <a:lnTo>
                  <a:pt x="23680" y="52880"/>
                </a:lnTo>
                <a:lnTo>
                  <a:pt x="23700" y="52780"/>
                </a:lnTo>
                <a:lnTo>
                  <a:pt x="23700" y="52690"/>
                </a:lnTo>
                <a:lnTo>
                  <a:pt x="23710" y="52640"/>
                </a:lnTo>
                <a:lnTo>
                  <a:pt x="23720" y="52620"/>
                </a:lnTo>
                <a:lnTo>
                  <a:pt x="23780" y="52580"/>
                </a:lnTo>
                <a:lnTo>
                  <a:pt x="23790" y="52560"/>
                </a:lnTo>
                <a:lnTo>
                  <a:pt x="23800" y="52470"/>
                </a:lnTo>
                <a:lnTo>
                  <a:pt x="23840" y="52280"/>
                </a:lnTo>
                <a:lnTo>
                  <a:pt x="23850" y="52190"/>
                </a:lnTo>
                <a:lnTo>
                  <a:pt x="23830" y="52190"/>
                </a:lnTo>
                <a:lnTo>
                  <a:pt x="23760" y="52350"/>
                </a:lnTo>
                <a:lnTo>
                  <a:pt x="23740" y="52280"/>
                </a:lnTo>
                <a:lnTo>
                  <a:pt x="23750" y="52230"/>
                </a:lnTo>
                <a:lnTo>
                  <a:pt x="23780" y="52180"/>
                </a:lnTo>
                <a:lnTo>
                  <a:pt x="23790" y="52110"/>
                </a:lnTo>
                <a:lnTo>
                  <a:pt x="23790" y="51920"/>
                </a:lnTo>
                <a:lnTo>
                  <a:pt x="23830" y="51790"/>
                </a:lnTo>
                <a:lnTo>
                  <a:pt x="23970" y="51630"/>
                </a:lnTo>
                <a:lnTo>
                  <a:pt x="24010" y="51430"/>
                </a:lnTo>
                <a:lnTo>
                  <a:pt x="24040" y="51380"/>
                </a:lnTo>
                <a:lnTo>
                  <a:pt x="24080" y="51350"/>
                </a:lnTo>
                <a:lnTo>
                  <a:pt x="24120" y="51300"/>
                </a:lnTo>
                <a:lnTo>
                  <a:pt x="24180" y="51170"/>
                </a:lnTo>
                <a:lnTo>
                  <a:pt x="24250" y="51090"/>
                </a:lnTo>
                <a:lnTo>
                  <a:pt x="24270" y="51070"/>
                </a:lnTo>
                <a:lnTo>
                  <a:pt x="24270" y="51010"/>
                </a:lnTo>
                <a:lnTo>
                  <a:pt x="24240" y="50960"/>
                </a:lnTo>
                <a:lnTo>
                  <a:pt x="24200" y="50930"/>
                </a:lnTo>
                <a:lnTo>
                  <a:pt x="24150" y="50940"/>
                </a:lnTo>
                <a:lnTo>
                  <a:pt x="24120" y="50990"/>
                </a:lnTo>
                <a:lnTo>
                  <a:pt x="24090" y="51120"/>
                </a:lnTo>
                <a:lnTo>
                  <a:pt x="24060" y="51170"/>
                </a:lnTo>
                <a:lnTo>
                  <a:pt x="23960" y="51190"/>
                </a:lnTo>
                <a:lnTo>
                  <a:pt x="23950" y="51050"/>
                </a:lnTo>
                <a:lnTo>
                  <a:pt x="24010" y="50860"/>
                </a:lnTo>
                <a:lnTo>
                  <a:pt x="23970" y="50600"/>
                </a:lnTo>
                <a:lnTo>
                  <a:pt x="24000" y="50340"/>
                </a:lnTo>
                <a:lnTo>
                  <a:pt x="23970" y="50210"/>
                </a:lnTo>
                <a:lnTo>
                  <a:pt x="23940" y="50150"/>
                </a:lnTo>
                <a:lnTo>
                  <a:pt x="23820" y="49990"/>
                </a:lnTo>
                <a:lnTo>
                  <a:pt x="23710" y="49730"/>
                </a:lnTo>
                <a:lnTo>
                  <a:pt x="23620" y="49590"/>
                </a:lnTo>
                <a:lnTo>
                  <a:pt x="23590" y="49510"/>
                </a:lnTo>
                <a:lnTo>
                  <a:pt x="23600" y="49460"/>
                </a:lnTo>
                <a:lnTo>
                  <a:pt x="23720" y="49350"/>
                </a:lnTo>
                <a:lnTo>
                  <a:pt x="23710" y="49310"/>
                </a:lnTo>
                <a:lnTo>
                  <a:pt x="23500" y="49080"/>
                </a:lnTo>
                <a:lnTo>
                  <a:pt x="23420" y="49010"/>
                </a:lnTo>
                <a:lnTo>
                  <a:pt x="23380" y="49030"/>
                </a:lnTo>
                <a:lnTo>
                  <a:pt x="23390" y="49060"/>
                </a:lnTo>
                <a:lnTo>
                  <a:pt x="23470" y="49140"/>
                </a:lnTo>
                <a:lnTo>
                  <a:pt x="23500" y="49180"/>
                </a:lnTo>
                <a:lnTo>
                  <a:pt x="23510" y="49230"/>
                </a:lnTo>
                <a:lnTo>
                  <a:pt x="23520" y="49280"/>
                </a:lnTo>
                <a:lnTo>
                  <a:pt x="23530" y="49330"/>
                </a:lnTo>
                <a:lnTo>
                  <a:pt x="23560" y="49370"/>
                </a:lnTo>
                <a:lnTo>
                  <a:pt x="23530" y="49410"/>
                </a:lnTo>
                <a:lnTo>
                  <a:pt x="23470" y="49270"/>
                </a:lnTo>
                <a:lnTo>
                  <a:pt x="23350" y="49090"/>
                </a:lnTo>
                <a:lnTo>
                  <a:pt x="23230" y="48960"/>
                </a:lnTo>
                <a:lnTo>
                  <a:pt x="23010" y="48550"/>
                </a:lnTo>
                <a:lnTo>
                  <a:pt x="23010" y="48490"/>
                </a:lnTo>
                <a:lnTo>
                  <a:pt x="23140" y="48560"/>
                </a:lnTo>
                <a:lnTo>
                  <a:pt x="23280" y="48870"/>
                </a:lnTo>
                <a:lnTo>
                  <a:pt x="23350" y="48890"/>
                </a:lnTo>
                <a:lnTo>
                  <a:pt x="23400" y="48920"/>
                </a:lnTo>
                <a:lnTo>
                  <a:pt x="23440" y="48910"/>
                </a:lnTo>
                <a:lnTo>
                  <a:pt x="23470" y="48880"/>
                </a:lnTo>
                <a:lnTo>
                  <a:pt x="23500" y="48830"/>
                </a:lnTo>
                <a:lnTo>
                  <a:pt x="23450" y="48770"/>
                </a:lnTo>
                <a:lnTo>
                  <a:pt x="23380" y="48630"/>
                </a:lnTo>
                <a:lnTo>
                  <a:pt x="23340" y="48600"/>
                </a:lnTo>
                <a:lnTo>
                  <a:pt x="23310" y="48590"/>
                </a:lnTo>
                <a:lnTo>
                  <a:pt x="23270" y="48560"/>
                </a:lnTo>
                <a:lnTo>
                  <a:pt x="23240" y="48510"/>
                </a:lnTo>
                <a:lnTo>
                  <a:pt x="23230" y="48460"/>
                </a:lnTo>
                <a:lnTo>
                  <a:pt x="23190" y="48380"/>
                </a:lnTo>
                <a:lnTo>
                  <a:pt x="23110" y="48350"/>
                </a:lnTo>
                <a:lnTo>
                  <a:pt x="23010" y="48320"/>
                </a:lnTo>
                <a:lnTo>
                  <a:pt x="22940" y="48280"/>
                </a:lnTo>
                <a:lnTo>
                  <a:pt x="22850" y="48300"/>
                </a:lnTo>
                <a:lnTo>
                  <a:pt x="22790" y="48230"/>
                </a:lnTo>
                <a:lnTo>
                  <a:pt x="22700" y="48030"/>
                </a:lnTo>
                <a:lnTo>
                  <a:pt x="22750" y="47980"/>
                </a:lnTo>
                <a:lnTo>
                  <a:pt x="22780" y="47920"/>
                </a:lnTo>
                <a:lnTo>
                  <a:pt x="22810" y="47850"/>
                </a:lnTo>
                <a:lnTo>
                  <a:pt x="22820" y="47780"/>
                </a:lnTo>
                <a:lnTo>
                  <a:pt x="22810" y="47650"/>
                </a:lnTo>
                <a:lnTo>
                  <a:pt x="22790" y="47580"/>
                </a:lnTo>
                <a:lnTo>
                  <a:pt x="22780" y="47520"/>
                </a:lnTo>
                <a:lnTo>
                  <a:pt x="22730" y="47500"/>
                </a:lnTo>
                <a:lnTo>
                  <a:pt x="22690" y="47570"/>
                </a:lnTo>
                <a:lnTo>
                  <a:pt x="22640" y="47460"/>
                </a:lnTo>
                <a:lnTo>
                  <a:pt x="22560" y="47360"/>
                </a:lnTo>
                <a:lnTo>
                  <a:pt x="22480" y="47210"/>
                </a:lnTo>
                <a:lnTo>
                  <a:pt x="22410" y="47110"/>
                </a:lnTo>
                <a:lnTo>
                  <a:pt x="22370" y="47010"/>
                </a:lnTo>
                <a:lnTo>
                  <a:pt x="22320" y="46940"/>
                </a:lnTo>
                <a:lnTo>
                  <a:pt x="22310" y="46880"/>
                </a:lnTo>
                <a:lnTo>
                  <a:pt x="22270" y="46790"/>
                </a:lnTo>
                <a:lnTo>
                  <a:pt x="22270" y="46730"/>
                </a:lnTo>
                <a:lnTo>
                  <a:pt x="22240" y="46590"/>
                </a:lnTo>
                <a:lnTo>
                  <a:pt x="22180" y="46480"/>
                </a:lnTo>
                <a:lnTo>
                  <a:pt x="22130" y="46340"/>
                </a:lnTo>
                <a:lnTo>
                  <a:pt x="22110" y="46250"/>
                </a:lnTo>
                <a:lnTo>
                  <a:pt x="22250" y="46230"/>
                </a:lnTo>
                <a:lnTo>
                  <a:pt x="22790" y="46190"/>
                </a:lnTo>
                <a:lnTo>
                  <a:pt x="23090" y="46120"/>
                </a:lnTo>
                <a:lnTo>
                  <a:pt x="23220" y="46110"/>
                </a:lnTo>
                <a:lnTo>
                  <a:pt x="23330" y="46150"/>
                </a:lnTo>
                <a:lnTo>
                  <a:pt x="23420" y="46230"/>
                </a:lnTo>
                <a:lnTo>
                  <a:pt x="23600" y="46520"/>
                </a:lnTo>
                <a:lnTo>
                  <a:pt x="23660" y="46580"/>
                </a:lnTo>
                <a:lnTo>
                  <a:pt x="24010" y="46890"/>
                </a:lnTo>
                <a:lnTo>
                  <a:pt x="24340" y="47290"/>
                </a:lnTo>
                <a:lnTo>
                  <a:pt x="24440" y="47370"/>
                </a:lnTo>
                <a:lnTo>
                  <a:pt x="24540" y="47440"/>
                </a:lnTo>
                <a:lnTo>
                  <a:pt x="24690" y="47460"/>
                </a:lnTo>
                <a:lnTo>
                  <a:pt x="24860" y="47450"/>
                </a:lnTo>
                <a:lnTo>
                  <a:pt x="25320" y="47370"/>
                </a:lnTo>
                <a:lnTo>
                  <a:pt x="25440" y="47370"/>
                </a:lnTo>
                <a:lnTo>
                  <a:pt x="25530" y="47420"/>
                </a:lnTo>
                <a:lnTo>
                  <a:pt x="25570" y="47500"/>
                </a:lnTo>
                <a:lnTo>
                  <a:pt x="25590" y="47590"/>
                </a:lnTo>
                <a:lnTo>
                  <a:pt x="25610" y="47780"/>
                </a:lnTo>
                <a:lnTo>
                  <a:pt x="25650" y="47860"/>
                </a:lnTo>
                <a:lnTo>
                  <a:pt x="25750" y="47900"/>
                </a:lnTo>
                <a:lnTo>
                  <a:pt x="26080" y="47840"/>
                </a:lnTo>
                <a:lnTo>
                  <a:pt x="27000" y="47550"/>
                </a:lnTo>
                <a:lnTo>
                  <a:pt x="27410" y="47500"/>
                </a:lnTo>
                <a:lnTo>
                  <a:pt x="27500" y="47510"/>
                </a:lnTo>
                <a:lnTo>
                  <a:pt x="27590" y="47530"/>
                </a:lnTo>
                <a:lnTo>
                  <a:pt x="27670" y="47600"/>
                </a:lnTo>
                <a:lnTo>
                  <a:pt x="27720" y="47680"/>
                </a:lnTo>
                <a:lnTo>
                  <a:pt x="27750" y="47770"/>
                </a:lnTo>
                <a:lnTo>
                  <a:pt x="27770" y="47860"/>
                </a:lnTo>
                <a:lnTo>
                  <a:pt x="27770" y="48000"/>
                </a:lnTo>
                <a:lnTo>
                  <a:pt x="27740" y="48220"/>
                </a:lnTo>
                <a:lnTo>
                  <a:pt x="27720" y="48310"/>
                </a:lnTo>
                <a:lnTo>
                  <a:pt x="27480" y="48870"/>
                </a:lnTo>
                <a:lnTo>
                  <a:pt x="27460" y="48970"/>
                </a:lnTo>
                <a:lnTo>
                  <a:pt x="27470" y="49060"/>
                </a:lnTo>
                <a:lnTo>
                  <a:pt x="27530" y="49130"/>
                </a:lnTo>
                <a:lnTo>
                  <a:pt x="27610" y="49170"/>
                </a:lnTo>
                <a:lnTo>
                  <a:pt x="27900" y="49260"/>
                </a:lnTo>
                <a:lnTo>
                  <a:pt x="28030" y="49330"/>
                </a:lnTo>
                <a:lnTo>
                  <a:pt x="28110" y="49390"/>
                </a:lnTo>
                <a:lnTo>
                  <a:pt x="28190" y="49460"/>
                </a:lnTo>
                <a:lnTo>
                  <a:pt x="28260" y="49550"/>
                </a:lnTo>
                <a:lnTo>
                  <a:pt x="28300" y="49650"/>
                </a:lnTo>
                <a:lnTo>
                  <a:pt x="28320" y="49750"/>
                </a:lnTo>
                <a:lnTo>
                  <a:pt x="28330" y="49850"/>
                </a:lnTo>
                <a:lnTo>
                  <a:pt x="28300" y="50050"/>
                </a:lnTo>
                <a:lnTo>
                  <a:pt x="28260" y="50240"/>
                </a:lnTo>
                <a:lnTo>
                  <a:pt x="28240" y="50330"/>
                </a:lnTo>
                <a:lnTo>
                  <a:pt x="28260" y="50420"/>
                </a:lnTo>
                <a:lnTo>
                  <a:pt x="28310" y="50500"/>
                </a:lnTo>
                <a:lnTo>
                  <a:pt x="28400" y="50560"/>
                </a:lnTo>
                <a:lnTo>
                  <a:pt x="28420" y="50560"/>
                </a:lnTo>
                <a:lnTo>
                  <a:pt x="28700" y="50600"/>
                </a:lnTo>
                <a:lnTo>
                  <a:pt x="28800" y="50600"/>
                </a:lnTo>
                <a:lnTo>
                  <a:pt x="28890" y="50590"/>
                </a:lnTo>
                <a:lnTo>
                  <a:pt x="29000" y="50560"/>
                </a:lnTo>
                <a:lnTo>
                  <a:pt x="29020" y="50560"/>
                </a:lnTo>
                <a:lnTo>
                  <a:pt x="29110" y="50500"/>
                </a:lnTo>
                <a:lnTo>
                  <a:pt x="29550" y="50130"/>
                </a:lnTo>
                <a:lnTo>
                  <a:pt x="29730" y="50020"/>
                </a:lnTo>
                <a:lnTo>
                  <a:pt x="29860" y="49990"/>
                </a:lnTo>
                <a:lnTo>
                  <a:pt x="29970" y="50000"/>
                </a:lnTo>
                <a:lnTo>
                  <a:pt x="30630" y="50210"/>
                </a:lnTo>
                <a:lnTo>
                  <a:pt x="30740" y="50200"/>
                </a:lnTo>
                <a:lnTo>
                  <a:pt x="30840" y="50160"/>
                </a:lnTo>
                <a:lnTo>
                  <a:pt x="30950" y="50040"/>
                </a:lnTo>
                <a:lnTo>
                  <a:pt x="31260" y="49560"/>
                </a:lnTo>
                <a:lnTo>
                  <a:pt x="31430" y="49360"/>
                </a:lnTo>
                <a:lnTo>
                  <a:pt x="32660" y="48390"/>
                </a:lnTo>
                <a:lnTo>
                  <a:pt x="33260" y="47780"/>
                </a:lnTo>
                <a:lnTo>
                  <a:pt x="33390" y="47670"/>
                </a:lnTo>
                <a:lnTo>
                  <a:pt x="33510" y="47590"/>
                </a:lnTo>
                <a:lnTo>
                  <a:pt x="34010" y="47410"/>
                </a:lnTo>
                <a:lnTo>
                  <a:pt x="34110" y="47350"/>
                </a:lnTo>
                <a:lnTo>
                  <a:pt x="34190" y="47260"/>
                </a:lnTo>
                <a:lnTo>
                  <a:pt x="34240" y="47130"/>
                </a:lnTo>
                <a:lnTo>
                  <a:pt x="34210" y="47030"/>
                </a:lnTo>
                <a:lnTo>
                  <a:pt x="34140" y="46950"/>
                </a:lnTo>
                <a:lnTo>
                  <a:pt x="33670" y="46690"/>
                </a:lnTo>
                <a:lnTo>
                  <a:pt x="33580" y="46620"/>
                </a:lnTo>
                <a:lnTo>
                  <a:pt x="33500" y="46540"/>
                </a:lnTo>
                <a:lnTo>
                  <a:pt x="33470" y="46440"/>
                </a:lnTo>
                <a:lnTo>
                  <a:pt x="33520" y="46330"/>
                </a:lnTo>
                <a:lnTo>
                  <a:pt x="33650" y="46190"/>
                </a:lnTo>
                <a:lnTo>
                  <a:pt x="33840" y="46040"/>
                </a:lnTo>
                <a:lnTo>
                  <a:pt x="34400" y="45730"/>
                </a:lnTo>
                <a:lnTo>
                  <a:pt x="35170" y="45390"/>
                </a:lnTo>
                <a:lnTo>
                  <a:pt x="35270" y="45310"/>
                </a:lnTo>
                <a:lnTo>
                  <a:pt x="35380" y="45200"/>
                </a:lnTo>
                <a:lnTo>
                  <a:pt x="35490" y="45030"/>
                </a:lnTo>
                <a:lnTo>
                  <a:pt x="35550" y="44900"/>
                </a:lnTo>
                <a:lnTo>
                  <a:pt x="35580" y="44790"/>
                </a:lnTo>
                <a:lnTo>
                  <a:pt x="35590" y="44580"/>
                </a:lnTo>
                <a:lnTo>
                  <a:pt x="35580" y="44480"/>
                </a:lnTo>
                <a:lnTo>
                  <a:pt x="35560" y="44380"/>
                </a:lnTo>
                <a:lnTo>
                  <a:pt x="35450" y="44070"/>
                </a:lnTo>
                <a:lnTo>
                  <a:pt x="35440" y="43970"/>
                </a:lnTo>
                <a:lnTo>
                  <a:pt x="35460" y="43880"/>
                </a:lnTo>
                <a:lnTo>
                  <a:pt x="35520" y="43790"/>
                </a:lnTo>
                <a:lnTo>
                  <a:pt x="35600" y="43730"/>
                </a:lnTo>
                <a:lnTo>
                  <a:pt x="35700" y="43680"/>
                </a:lnTo>
                <a:lnTo>
                  <a:pt x="35980" y="43670"/>
                </a:lnTo>
                <a:lnTo>
                  <a:pt x="36540" y="43750"/>
                </a:lnTo>
                <a:lnTo>
                  <a:pt x="36500" y="44200"/>
                </a:lnTo>
                <a:lnTo>
                  <a:pt x="36510" y="44500"/>
                </a:lnTo>
                <a:lnTo>
                  <a:pt x="36540" y="44590"/>
                </a:lnTo>
                <a:lnTo>
                  <a:pt x="36590" y="44660"/>
                </a:lnTo>
                <a:lnTo>
                  <a:pt x="36640" y="44700"/>
                </a:lnTo>
                <a:lnTo>
                  <a:pt x="36800" y="44800"/>
                </a:lnTo>
                <a:lnTo>
                  <a:pt x="36890" y="44870"/>
                </a:lnTo>
                <a:lnTo>
                  <a:pt x="36980" y="44960"/>
                </a:lnTo>
                <a:lnTo>
                  <a:pt x="37060" y="45110"/>
                </a:lnTo>
                <a:lnTo>
                  <a:pt x="37290" y="45850"/>
                </a:lnTo>
                <a:lnTo>
                  <a:pt x="37400" y="46100"/>
                </a:lnTo>
                <a:lnTo>
                  <a:pt x="37440" y="46220"/>
                </a:lnTo>
                <a:lnTo>
                  <a:pt x="37570" y="46890"/>
                </a:lnTo>
                <a:lnTo>
                  <a:pt x="38120" y="48220"/>
                </a:lnTo>
                <a:lnTo>
                  <a:pt x="38170" y="48280"/>
                </a:lnTo>
                <a:lnTo>
                  <a:pt x="38230" y="48350"/>
                </a:lnTo>
                <a:lnTo>
                  <a:pt x="38310" y="48420"/>
                </a:lnTo>
                <a:lnTo>
                  <a:pt x="38400" y="48480"/>
                </a:lnTo>
                <a:lnTo>
                  <a:pt x="38500" y="48520"/>
                </a:lnTo>
                <a:lnTo>
                  <a:pt x="38590" y="48550"/>
                </a:lnTo>
                <a:lnTo>
                  <a:pt x="38750" y="48580"/>
                </a:lnTo>
                <a:lnTo>
                  <a:pt x="39420" y="48570"/>
                </a:lnTo>
                <a:lnTo>
                  <a:pt x="40360" y="48650"/>
                </a:lnTo>
                <a:lnTo>
                  <a:pt x="40550" y="48690"/>
                </a:lnTo>
                <a:lnTo>
                  <a:pt x="40660" y="48730"/>
                </a:lnTo>
                <a:lnTo>
                  <a:pt x="40760" y="48780"/>
                </a:lnTo>
                <a:lnTo>
                  <a:pt x="40880" y="48880"/>
                </a:lnTo>
                <a:lnTo>
                  <a:pt x="40940" y="48980"/>
                </a:lnTo>
                <a:lnTo>
                  <a:pt x="40960" y="49080"/>
                </a:lnTo>
                <a:lnTo>
                  <a:pt x="40940" y="49160"/>
                </a:lnTo>
                <a:lnTo>
                  <a:pt x="40880" y="49360"/>
                </a:lnTo>
                <a:lnTo>
                  <a:pt x="40850" y="49840"/>
                </a:lnTo>
                <a:lnTo>
                  <a:pt x="40860" y="49950"/>
                </a:lnTo>
                <a:lnTo>
                  <a:pt x="40890" y="50070"/>
                </a:lnTo>
                <a:lnTo>
                  <a:pt x="40980" y="50250"/>
                </a:lnTo>
                <a:lnTo>
                  <a:pt x="41070" y="50330"/>
                </a:lnTo>
                <a:lnTo>
                  <a:pt x="41170" y="50390"/>
                </a:lnTo>
                <a:lnTo>
                  <a:pt x="41360" y="50460"/>
                </a:lnTo>
                <a:lnTo>
                  <a:pt x="41460" y="50470"/>
                </a:lnTo>
                <a:lnTo>
                  <a:pt x="41560" y="50460"/>
                </a:lnTo>
                <a:lnTo>
                  <a:pt x="42070" y="50320"/>
                </a:lnTo>
                <a:lnTo>
                  <a:pt x="42160" y="50300"/>
                </a:lnTo>
                <a:lnTo>
                  <a:pt x="42260" y="50310"/>
                </a:lnTo>
                <a:lnTo>
                  <a:pt x="42770" y="50410"/>
                </a:lnTo>
                <a:lnTo>
                  <a:pt x="42860" y="50430"/>
                </a:lnTo>
                <a:lnTo>
                  <a:pt x="42940" y="50480"/>
                </a:lnTo>
                <a:lnTo>
                  <a:pt x="43010" y="50550"/>
                </a:lnTo>
                <a:lnTo>
                  <a:pt x="43010" y="50570"/>
                </a:lnTo>
                <a:lnTo>
                  <a:pt x="42890" y="51260"/>
                </a:lnTo>
                <a:lnTo>
                  <a:pt x="42890" y="51450"/>
                </a:lnTo>
                <a:lnTo>
                  <a:pt x="43110" y="53010"/>
                </a:lnTo>
                <a:lnTo>
                  <a:pt x="43110" y="53100"/>
                </a:lnTo>
                <a:lnTo>
                  <a:pt x="43090" y="53200"/>
                </a:lnTo>
                <a:lnTo>
                  <a:pt x="43060" y="53290"/>
                </a:lnTo>
                <a:lnTo>
                  <a:pt x="43020" y="53390"/>
                </a:lnTo>
                <a:lnTo>
                  <a:pt x="42970" y="53480"/>
                </a:lnTo>
                <a:lnTo>
                  <a:pt x="42840" y="53650"/>
                </a:lnTo>
                <a:lnTo>
                  <a:pt x="42790" y="53740"/>
                </a:lnTo>
                <a:lnTo>
                  <a:pt x="42750" y="53830"/>
                </a:lnTo>
                <a:lnTo>
                  <a:pt x="42740" y="53920"/>
                </a:lnTo>
                <a:lnTo>
                  <a:pt x="42800" y="54700"/>
                </a:lnTo>
                <a:lnTo>
                  <a:pt x="42770" y="54900"/>
                </a:lnTo>
                <a:lnTo>
                  <a:pt x="42590" y="55570"/>
                </a:lnTo>
                <a:lnTo>
                  <a:pt x="42590" y="55660"/>
                </a:lnTo>
                <a:lnTo>
                  <a:pt x="42590" y="55760"/>
                </a:lnTo>
                <a:lnTo>
                  <a:pt x="42620" y="55860"/>
                </a:lnTo>
                <a:lnTo>
                  <a:pt x="42670" y="55950"/>
                </a:lnTo>
                <a:lnTo>
                  <a:pt x="43800" y="57640"/>
                </a:lnTo>
                <a:lnTo>
                  <a:pt x="43340" y="57820"/>
                </a:lnTo>
                <a:lnTo>
                  <a:pt x="42660" y="58220"/>
                </a:lnTo>
                <a:lnTo>
                  <a:pt x="42510" y="58270"/>
                </a:lnTo>
                <a:lnTo>
                  <a:pt x="42380" y="58280"/>
                </a:lnTo>
                <a:lnTo>
                  <a:pt x="42110" y="58180"/>
                </a:lnTo>
                <a:lnTo>
                  <a:pt x="41990" y="58160"/>
                </a:lnTo>
                <a:lnTo>
                  <a:pt x="41870" y="58150"/>
                </a:lnTo>
                <a:lnTo>
                  <a:pt x="41690" y="58180"/>
                </a:lnTo>
                <a:lnTo>
                  <a:pt x="41550" y="58220"/>
                </a:lnTo>
                <a:lnTo>
                  <a:pt x="41280" y="58330"/>
                </a:lnTo>
                <a:lnTo>
                  <a:pt x="41200" y="58360"/>
                </a:lnTo>
                <a:lnTo>
                  <a:pt x="41130" y="58370"/>
                </a:lnTo>
                <a:lnTo>
                  <a:pt x="40860" y="58380"/>
                </a:lnTo>
                <a:lnTo>
                  <a:pt x="40710" y="58410"/>
                </a:lnTo>
                <a:lnTo>
                  <a:pt x="40590" y="58460"/>
                </a:lnTo>
                <a:lnTo>
                  <a:pt x="40480" y="58530"/>
                </a:lnTo>
                <a:lnTo>
                  <a:pt x="40310" y="58700"/>
                </a:lnTo>
                <a:lnTo>
                  <a:pt x="40190" y="58800"/>
                </a:lnTo>
                <a:lnTo>
                  <a:pt x="39340" y="59270"/>
                </a:lnTo>
                <a:lnTo>
                  <a:pt x="38240" y="60260"/>
                </a:lnTo>
                <a:lnTo>
                  <a:pt x="38100" y="60370"/>
                </a:lnTo>
                <a:lnTo>
                  <a:pt x="37860" y="60500"/>
                </a:lnTo>
                <a:lnTo>
                  <a:pt x="37720" y="60540"/>
                </a:lnTo>
                <a:lnTo>
                  <a:pt x="37600" y="60550"/>
                </a:lnTo>
                <a:lnTo>
                  <a:pt x="37500" y="60520"/>
                </a:lnTo>
                <a:lnTo>
                  <a:pt x="37410" y="60470"/>
                </a:lnTo>
                <a:lnTo>
                  <a:pt x="37330" y="60400"/>
                </a:lnTo>
                <a:lnTo>
                  <a:pt x="37260" y="60300"/>
                </a:lnTo>
                <a:lnTo>
                  <a:pt x="36820" y="59390"/>
                </a:lnTo>
                <a:lnTo>
                  <a:pt x="36740" y="59260"/>
                </a:lnTo>
                <a:lnTo>
                  <a:pt x="36490" y="59050"/>
                </a:lnTo>
                <a:lnTo>
                  <a:pt x="36410" y="59020"/>
                </a:lnTo>
                <a:lnTo>
                  <a:pt x="36300" y="59000"/>
                </a:lnTo>
                <a:lnTo>
                  <a:pt x="36210" y="59030"/>
                </a:lnTo>
                <a:lnTo>
                  <a:pt x="35810" y="59260"/>
                </a:lnTo>
                <a:lnTo>
                  <a:pt x="35710" y="59300"/>
                </a:lnTo>
                <a:lnTo>
                  <a:pt x="35620" y="59330"/>
                </a:lnTo>
                <a:lnTo>
                  <a:pt x="35160" y="59330"/>
                </a:lnTo>
                <a:lnTo>
                  <a:pt x="35020" y="59350"/>
                </a:lnTo>
                <a:lnTo>
                  <a:pt x="34900" y="59380"/>
                </a:lnTo>
                <a:lnTo>
                  <a:pt x="34690" y="59470"/>
                </a:lnTo>
                <a:lnTo>
                  <a:pt x="34560" y="59510"/>
                </a:lnTo>
                <a:lnTo>
                  <a:pt x="34470" y="59500"/>
                </a:lnTo>
                <a:lnTo>
                  <a:pt x="34420" y="59480"/>
                </a:lnTo>
                <a:lnTo>
                  <a:pt x="34350" y="59430"/>
                </a:lnTo>
                <a:lnTo>
                  <a:pt x="34290" y="59350"/>
                </a:lnTo>
                <a:lnTo>
                  <a:pt x="34240" y="59260"/>
                </a:lnTo>
                <a:lnTo>
                  <a:pt x="34110" y="58880"/>
                </a:lnTo>
                <a:lnTo>
                  <a:pt x="34040" y="58780"/>
                </a:lnTo>
                <a:lnTo>
                  <a:pt x="33950" y="58700"/>
                </a:lnTo>
                <a:lnTo>
                  <a:pt x="33820" y="58640"/>
                </a:lnTo>
                <a:lnTo>
                  <a:pt x="33710" y="58630"/>
                </a:lnTo>
                <a:lnTo>
                  <a:pt x="33610" y="58640"/>
                </a:lnTo>
                <a:lnTo>
                  <a:pt x="33510" y="58680"/>
                </a:lnTo>
                <a:lnTo>
                  <a:pt x="33430" y="58740"/>
                </a:lnTo>
                <a:lnTo>
                  <a:pt x="33360" y="58820"/>
                </a:lnTo>
                <a:lnTo>
                  <a:pt x="33320" y="58890"/>
                </a:lnTo>
                <a:lnTo>
                  <a:pt x="33290" y="58940"/>
                </a:lnTo>
                <a:lnTo>
                  <a:pt x="33270" y="59020"/>
                </a:lnTo>
                <a:lnTo>
                  <a:pt x="33260" y="59110"/>
                </a:lnTo>
                <a:lnTo>
                  <a:pt x="33270" y="59210"/>
                </a:lnTo>
                <a:lnTo>
                  <a:pt x="33310" y="59400"/>
                </a:lnTo>
                <a:lnTo>
                  <a:pt x="33380" y="59670"/>
                </a:lnTo>
                <a:lnTo>
                  <a:pt x="33390" y="59810"/>
                </a:lnTo>
                <a:lnTo>
                  <a:pt x="33390" y="59860"/>
                </a:lnTo>
                <a:lnTo>
                  <a:pt x="33360" y="59980"/>
                </a:lnTo>
                <a:lnTo>
                  <a:pt x="33060" y="60530"/>
                </a:lnTo>
                <a:lnTo>
                  <a:pt x="32940" y="60830"/>
                </a:lnTo>
                <a:lnTo>
                  <a:pt x="32880" y="60920"/>
                </a:lnTo>
                <a:lnTo>
                  <a:pt x="32780" y="61010"/>
                </a:lnTo>
                <a:lnTo>
                  <a:pt x="32680" y="61060"/>
                </a:lnTo>
                <a:lnTo>
                  <a:pt x="32580" y="61090"/>
                </a:lnTo>
                <a:lnTo>
                  <a:pt x="32160" y="61150"/>
                </a:lnTo>
                <a:lnTo>
                  <a:pt x="32020" y="61190"/>
                </a:lnTo>
                <a:lnTo>
                  <a:pt x="31910" y="61250"/>
                </a:lnTo>
                <a:lnTo>
                  <a:pt x="31820" y="61320"/>
                </a:lnTo>
                <a:lnTo>
                  <a:pt x="31490" y="61660"/>
                </a:lnTo>
                <a:lnTo>
                  <a:pt x="31430" y="61750"/>
                </a:lnTo>
                <a:lnTo>
                  <a:pt x="31420" y="61840"/>
                </a:lnTo>
                <a:lnTo>
                  <a:pt x="31440" y="61920"/>
                </a:lnTo>
                <a:lnTo>
                  <a:pt x="31510" y="62000"/>
                </a:lnTo>
                <a:lnTo>
                  <a:pt x="31600" y="62040"/>
                </a:lnTo>
                <a:lnTo>
                  <a:pt x="31920" y="62140"/>
                </a:lnTo>
                <a:lnTo>
                  <a:pt x="31940" y="62150"/>
                </a:lnTo>
                <a:lnTo>
                  <a:pt x="31980" y="62180"/>
                </a:lnTo>
                <a:lnTo>
                  <a:pt x="32030" y="62260"/>
                </a:lnTo>
                <a:lnTo>
                  <a:pt x="32070" y="62350"/>
                </a:lnTo>
                <a:lnTo>
                  <a:pt x="32100" y="62450"/>
                </a:lnTo>
                <a:lnTo>
                  <a:pt x="32100" y="62550"/>
                </a:lnTo>
                <a:lnTo>
                  <a:pt x="32050" y="63020"/>
                </a:lnTo>
                <a:lnTo>
                  <a:pt x="32060" y="63110"/>
                </a:lnTo>
                <a:lnTo>
                  <a:pt x="32140" y="63410"/>
                </a:lnTo>
                <a:lnTo>
                  <a:pt x="32150" y="63500"/>
                </a:lnTo>
                <a:lnTo>
                  <a:pt x="32120" y="63880"/>
                </a:lnTo>
                <a:lnTo>
                  <a:pt x="32130" y="63970"/>
                </a:lnTo>
                <a:lnTo>
                  <a:pt x="32150" y="64070"/>
                </a:lnTo>
                <a:lnTo>
                  <a:pt x="32200" y="64160"/>
                </a:lnTo>
                <a:lnTo>
                  <a:pt x="32260" y="64230"/>
                </a:lnTo>
                <a:lnTo>
                  <a:pt x="32310" y="64260"/>
                </a:lnTo>
                <a:lnTo>
                  <a:pt x="32640" y="64440"/>
                </a:lnTo>
                <a:lnTo>
                  <a:pt x="32750" y="64540"/>
                </a:lnTo>
                <a:lnTo>
                  <a:pt x="33020" y="64900"/>
                </a:lnTo>
                <a:lnTo>
                  <a:pt x="33110" y="64980"/>
                </a:lnTo>
                <a:lnTo>
                  <a:pt x="33210" y="65030"/>
                </a:lnTo>
                <a:lnTo>
                  <a:pt x="33330" y="65050"/>
                </a:lnTo>
                <a:lnTo>
                  <a:pt x="33430" y="65050"/>
                </a:lnTo>
                <a:lnTo>
                  <a:pt x="33530" y="65040"/>
                </a:lnTo>
                <a:lnTo>
                  <a:pt x="33620" y="65010"/>
                </a:lnTo>
                <a:lnTo>
                  <a:pt x="33710" y="64960"/>
                </a:lnTo>
                <a:lnTo>
                  <a:pt x="33790" y="64900"/>
                </a:lnTo>
                <a:lnTo>
                  <a:pt x="33840" y="64810"/>
                </a:lnTo>
                <a:lnTo>
                  <a:pt x="33870" y="64720"/>
                </a:lnTo>
                <a:lnTo>
                  <a:pt x="33980" y="64230"/>
                </a:lnTo>
                <a:lnTo>
                  <a:pt x="34250" y="63500"/>
                </a:lnTo>
                <a:lnTo>
                  <a:pt x="34370" y="63300"/>
                </a:lnTo>
                <a:lnTo>
                  <a:pt x="34420" y="63240"/>
                </a:lnTo>
                <a:lnTo>
                  <a:pt x="34460" y="63200"/>
                </a:lnTo>
                <a:lnTo>
                  <a:pt x="34540" y="63160"/>
                </a:lnTo>
                <a:lnTo>
                  <a:pt x="34630" y="63150"/>
                </a:lnTo>
                <a:lnTo>
                  <a:pt x="35030" y="63150"/>
                </a:lnTo>
                <a:lnTo>
                  <a:pt x="35180" y="63130"/>
                </a:lnTo>
                <a:lnTo>
                  <a:pt x="35300" y="63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