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Jizan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Saudi Arabia • State Map | Fully Editable Vector Shape</a:t>
            </a:r>
          </a:p>
        </p:txBody>
      </p:sp>
      <p:sp>
        <p:nvSpPr>
          <p:cNvPr id="101" name="Jizan"/>
          <p:cNvSpPr/>
          <p:nvPr/>
        </p:nvSpPr>
        <p:spPr>
          <a:xfrm>
            <a:off x="3099634" y="1325880"/>
            <a:ext cx="5992427" cy="4937760"/>
          </a:xfrm>
          <a:custGeom>
            <a:avLst/>
            <a:gdLst/>
            <a:ahLst/>
            <a:cxnLst/>
            <a:rect l="0" t="0" r="100000" b="82400"/>
            <a:pathLst>
              <a:path w="100000" h="82400">
                <a:moveTo>
                  <a:pt x="35610" y="69840"/>
                </a:moveTo>
                <a:lnTo>
                  <a:pt x="36100" y="69800"/>
                </a:lnTo>
                <a:lnTo>
                  <a:pt x="36270" y="69850"/>
                </a:lnTo>
                <a:lnTo>
                  <a:pt x="36310" y="69920"/>
                </a:lnTo>
                <a:lnTo>
                  <a:pt x="36330" y="70000"/>
                </a:lnTo>
                <a:lnTo>
                  <a:pt x="36330" y="70100"/>
                </a:lnTo>
                <a:lnTo>
                  <a:pt x="36240" y="70640"/>
                </a:lnTo>
                <a:lnTo>
                  <a:pt x="36240" y="70740"/>
                </a:lnTo>
                <a:lnTo>
                  <a:pt x="36240" y="70850"/>
                </a:lnTo>
                <a:lnTo>
                  <a:pt x="36280" y="70970"/>
                </a:lnTo>
                <a:lnTo>
                  <a:pt x="36350" y="71040"/>
                </a:lnTo>
                <a:lnTo>
                  <a:pt x="36440" y="71060"/>
                </a:lnTo>
                <a:lnTo>
                  <a:pt x="36730" y="71020"/>
                </a:lnTo>
                <a:lnTo>
                  <a:pt x="36820" y="71030"/>
                </a:lnTo>
                <a:lnTo>
                  <a:pt x="36920" y="71060"/>
                </a:lnTo>
                <a:lnTo>
                  <a:pt x="37030" y="71120"/>
                </a:lnTo>
                <a:lnTo>
                  <a:pt x="37100" y="71200"/>
                </a:lnTo>
                <a:lnTo>
                  <a:pt x="37130" y="71240"/>
                </a:lnTo>
                <a:lnTo>
                  <a:pt x="37180" y="71410"/>
                </a:lnTo>
                <a:lnTo>
                  <a:pt x="37230" y="71500"/>
                </a:lnTo>
                <a:lnTo>
                  <a:pt x="37320" y="71610"/>
                </a:lnTo>
                <a:lnTo>
                  <a:pt x="37410" y="71660"/>
                </a:lnTo>
                <a:lnTo>
                  <a:pt x="37510" y="71690"/>
                </a:lnTo>
                <a:lnTo>
                  <a:pt x="38190" y="71700"/>
                </a:lnTo>
                <a:lnTo>
                  <a:pt x="38290" y="71720"/>
                </a:lnTo>
                <a:lnTo>
                  <a:pt x="38410" y="71790"/>
                </a:lnTo>
                <a:lnTo>
                  <a:pt x="38500" y="71870"/>
                </a:lnTo>
                <a:lnTo>
                  <a:pt x="38550" y="71970"/>
                </a:lnTo>
                <a:lnTo>
                  <a:pt x="38580" y="72060"/>
                </a:lnTo>
                <a:lnTo>
                  <a:pt x="38640" y="72170"/>
                </a:lnTo>
                <a:lnTo>
                  <a:pt x="38710" y="72280"/>
                </a:lnTo>
                <a:lnTo>
                  <a:pt x="39110" y="72700"/>
                </a:lnTo>
                <a:lnTo>
                  <a:pt x="39220" y="72770"/>
                </a:lnTo>
                <a:lnTo>
                  <a:pt x="39310" y="72810"/>
                </a:lnTo>
                <a:lnTo>
                  <a:pt x="39400" y="72810"/>
                </a:lnTo>
                <a:lnTo>
                  <a:pt x="39480" y="72770"/>
                </a:lnTo>
                <a:lnTo>
                  <a:pt x="39540" y="72710"/>
                </a:lnTo>
                <a:lnTo>
                  <a:pt x="39580" y="72620"/>
                </a:lnTo>
                <a:lnTo>
                  <a:pt x="39780" y="71870"/>
                </a:lnTo>
                <a:lnTo>
                  <a:pt x="39870" y="71690"/>
                </a:lnTo>
                <a:lnTo>
                  <a:pt x="39930" y="71600"/>
                </a:lnTo>
                <a:lnTo>
                  <a:pt x="40010" y="71520"/>
                </a:lnTo>
                <a:lnTo>
                  <a:pt x="40190" y="71390"/>
                </a:lnTo>
                <a:lnTo>
                  <a:pt x="40390" y="71270"/>
                </a:lnTo>
                <a:lnTo>
                  <a:pt x="40420" y="71270"/>
                </a:lnTo>
                <a:lnTo>
                  <a:pt x="40590" y="71300"/>
                </a:lnTo>
                <a:lnTo>
                  <a:pt x="40650" y="71370"/>
                </a:lnTo>
                <a:lnTo>
                  <a:pt x="40670" y="71450"/>
                </a:lnTo>
                <a:lnTo>
                  <a:pt x="40660" y="71640"/>
                </a:lnTo>
                <a:lnTo>
                  <a:pt x="40680" y="71750"/>
                </a:lnTo>
                <a:lnTo>
                  <a:pt x="40750" y="71870"/>
                </a:lnTo>
                <a:lnTo>
                  <a:pt x="41090" y="72140"/>
                </a:lnTo>
                <a:lnTo>
                  <a:pt x="41200" y="72250"/>
                </a:lnTo>
                <a:lnTo>
                  <a:pt x="41260" y="72340"/>
                </a:lnTo>
                <a:lnTo>
                  <a:pt x="41390" y="72630"/>
                </a:lnTo>
                <a:lnTo>
                  <a:pt x="41460" y="72720"/>
                </a:lnTo>
                <a:lnTo>
                  <a:pt x="41540" y="72780"/>
                </a:lnTo>
                <a:lnTo>
                  <a:pt x="41870" y="72900"/>
                </a:lnTo>
                <a:lnTo>
                  <a:pt x="41960" y="72980"/>
                </a:lnTo>
                <a:lnTo>
                  <a:pt x="42030" y="73070"/>
                </a:lnTo>
                <a:lnTo>
                  <a:pt x="42260" y="73410"/>
                </a:lnTo>
                <a:lnTo>
                  <a:pt x="42390" y="73610"/>
                </a:lnTo>
                <a:lnTo>
                  <a:pt x="42220" y="73720"/>
                </a:lnTo>
                <a:lnTo>
                  <a:pt x="41960" y="73940"/>
                </a:lnTo>
                <a:lnTo>
                  <a:pt x="41850" y="74040"/>
                </a:lnTo>
                <a:lnTo>
                  <a:pt x="41640" y="74300"/>
                </a:lnTo>
                <a:lnTo>
                  <a:pt x="41630" y="74320"/>
                </a:lnTo>
                <a:lnTo>
                  <a:pt x="41870" y="74400"/>
                </a:lnTo>
                <a:lnTo>
                  <a:pt x="41960" y="74470"/>
                </a:lnTo>
                <a:lnTo>
                  <a:pt x="41990" y="74540"/>
                </a:lnTo>
                <a:lnTo>
                  <a:pt x="42000" y="74560"/>
                </a:lnTo>
                <a:lnTo>
                  <a:pt x="41990" y="74650"/>
                </a:lnTo>
                <a:lnTo>
                  <a:pt x="41890" y="74700"/>
                </a:lnTo>
                <a:lnTo>
                  <a:pt x="41790" y="74730"/>
                </a:lnTo>
                <a:lnTo>
                  <a:pt x="41680" y="74770"/>
                </a:lnTo>
                <a:lnTo>
                  <a:pt x="41590" y="74850"/>
                </a:lnTo>
                <a:lnTo>
                  <a:pt x="41560" y="74930"/>
                </a:lnTo>
                <a:lnTo>
                  <a:pt x="41570" y="75040"/>
                </a:lnTo>
                <a:lnTo>
                  <a:pt x="41540" y="75130"/>
                </a:lnTo>
                <a:lnTo>
                  <a:pt x="41450" y="75310"/>
                </a:lnTo>
                <a:lnTo>
                  <a:pt x="41430" y="75400"/>
                </a:lnTo>
                <a:lnTo>
                  <a:pt x="41440" y="75480"/>
                </a:lnTo>
                <a:lnTo>
                  <a:pt x="41480" y="75550"/>
                </a:lnTo>
                <a:lnTo>
                  <a:pt x="41500" y="75650"/>
                </a:lnTo>
                <a:lnTo>
                  <a:pt x="41500" y="75750"/>
                </a:lnTo>
                <a:lnTo>
                  <a:pt x="41480" y="75840"/>
                </a:lnTo>
                <a:lnTo>
                  <a:pt x="41410" y="76010"/>
                </a:lnTo>
                <a:lnTo>
                  <a:pt x="41380" y="76120"/>
                </a:lnTo>
                <a:lnTo>
                  <a:pt x="41400" y="76200"/>
                </a:lnTo>
                <a:lnTo>
                  <a:pt x="41490" y="76370"/>
                </a:lnTo>
                <a:lnTo>
                  <a:pt x="41540" y="76540"/>
                </a:lnTo>
                <a:lnTo>
                  <a:pt x="41590" y="76580"/>
                </a:lnTo>
                <a:lnTo>
                  <a:pt x="41750" y="76620"/>
                </a:lnTo>
                <a:lnTo>
                  <a:pt x="41800" y="76660"/>
                </a:lnTo>
                <a:lnTo>
                  <a:pt x="41830" y="76710"/>
                </a:lnTo>
                <a:lnTo>
                  <a:pt x="41830" y="76770"/>
                </a:lnTo>
                <a:lnTo>
                  <a:pt x="41820" y="76810"/>
                </a:lnTo>
                <a:lnTo>
                  <a:pt x="41780" y="76840"/>
                </a:lnTo>
                <a:lnTo>
                  <a:pt x="41740" y="76860"/>
                </a:lnTo>
                <a:lnTo>
                  <a:pt x="41700" y="76880"/>
                </a:lnTo>
                <a:lnTo>
                  <a:pt x="41640" y="76980"/>
                </a:lnTo>
                <a:lnTo>
                  <a:pt x="41650" y="77040"/>
                </a:lnTo>
                <a:lnTo>
                  <a:pt x="41690" y="77110"/>
                </a:lnTo>
                <a:lnTo>
                  <a:pt x="41720" y="77210"/>
                </a:lnTo>
                <a:lnTo>
                  <a:pt x="41720" y="77220"/>
                </a:lnTo>
                <a:lnTo>
                  <a:pt x="41690" y="77300"/>
                </a:lnTo>
                <a:lnTo>
                  <a:pt x="41650" y="77310"/>
                </a:lnTo>
                <a:lnTo>
                  <a:pt x="41620" y="77320"/>
                </a:lnTo>
                <a:lnTo>
                  <a:pt x="41520" y="77290"/>
                </a:lnTo>
                <a:lnTo>
                  <a:pt x="41440" y="77270"/>
                </a:lnTo>
                <a:lnTo>
                  <a:pt x="41340" y="77250"/>
                </a:lnTo>
                <a:lnTo>
                  <a:pt x="41280" y="77270"/>
                </a:lnTo>
                <a:lnTo>
                  <a:pt x="41260" y="77330"/>
                </a:lnTo>
                <a:lnTo>
                  <a:pt x="41250" y="77430"/>
                </a:lnTo>
                <a:lnTo>
                  <a:pt x="41240" y="77510"/>
                </a:lnTo>
                <a:lnTo>
                  <a:pt x="41130" y="77810"/>
                </a:lnTo>
                <a:lnTo>
                  <a:pt x="41070" y="77880"/>
                </a:lnTo>
                <a:lnTo>
                  <a:pt x="40990" y="77940"/>
                </a:lnTo>
                <a:lnTo>
                  <a:pt x="40980" y="77950"/>
                </a:lnTo>
                <a:lnTo>
                  <a:pt x="40790" y="78060"/>
                </a:lnTo>
                <a:lnTo>
                  <a:pt x="40730" y="78090"/>
                </a:lnTo>
                <a:lnTo>
                  <a:pt x="40680" y="78100"/>
                </a:lnTo>
                <a:lnTo>
                  <a:pt x="40560" y="78120"/>
                </a:lnTo>
                <a:lnTo>
                  <a:pt x="40510" y="78140"/>
                </a:lnTo>
                <a:lnTo>
                  <a:pt x="40500" y="78200"/>
                </a:lnTo>
                <a:lnTo>
                  <a:pt x="40510" y="78270"/>
                </a:lnTo>
                <a:lnTo>
                  <a:pt x="40510" y="78340"/>
                </a:lnTo>
                <a:lnTo>
                  <a:pt x="40480" y="78410"/>
                </a:lnTo>
                <a:lnTo>
                  <a:pt x="40360" y="78490"/>
                </a:lnTo>
                <a:lnTo>
                  <a:pt x="40210" y="78550"/>
                </a:lnTo>
                <a:lnTo>
                  <a:pt x="40180" y="78570"/>
                </a:lnTo>
                <a:lnTo>
                  <a:pt x="40010" y="78630"/>
                </a:lnTo>
                <a:lnTo>
                  <a:pt x="40000" y="78610"/>
                </a:lnTo>
                <a:lnTo>
                  <a:pt x="40000" y="78480"/>
                </a:lnTo>
                <a:lnTo>
                  <a:pt x="40000" y="78450"/>
                </a:lnTo>
                <a:lnTo>
                  <a:pt x="39970" y="78400"/>
                </a:lnTo>
                <a:lnTo>
                  <a:pt x="40030" y="78260"/>
                </a:lnTo>
                <a:lnTo>
                  <a:pt x="40000" y="78170"/>
                </a:lnTo>
                <a:lnTo>
                  <a:pt x="39790" y="77940"/>
                </a:lnTo>
                <a:lnTo>
                  <a:pt x="39740" y="77830"/>
                </a:lnTo>
                <a:lnTo>
                  <a:pt x="39730" y="77750"/>
                </a:lnTo>
                <a:lnTo>
                  <a:pt x="39730" y="77550"/>
                </a:lnTo>
                <a:lnTo>
                  <a:pt x="39780" y="77360"/>
                </a:lnTo>
                <a:lnTo>
                  <a:pt x="39780" y="77280"/>
                </a:lnTo>
                <a:lnTo>
                  <a:pt x="39700" y="77260"/>
                </a:lnTo>
                <a:lnTo>
                  <a:pt x="39730" y="77220"/>
                </a:lnTo>
                <a:lnTo>
                  <a:pt x="39680" y="77170"/>
                </a:lnTo>
                <a:lnTo>
                  <a:pt x="39640" y="77100"/>
                </a:lnTo>
                <a:lnTo>
                  <a:pt x="39630" y="77040"/>
                </a:lnTo>
                <a:lnTo>
                  <a:pt x="39670" y="77010"/>
                </a:lnTo>
                <a:lnTo>
                  <a:pt x="39650" y="76960"/>
                </a:lnTo>
                <a:lnTo>
                  <a:pt x="39530" y="76850"/>
                </a:lnTo>
                <a:lnTo>
                  <a:pt x="39500" y="76820"/>
                </a:lnTo>
                <a:lnTo>
                  <a:pt x="39440" y="76740"/>
                </a:lnTo>
                <a:lnTo>
                  <a:pt x="39340" y="76630"/>
                </a:lnTo>
                <a:lnTo>
                  <a:pt x="39310" y="76600"/>
                </a:lnTo>
                <a:lnTo>
                  <a:pt x="39180" y="76530"/>
                </a:lnTo>
                <a:lnTo>
                  <a:pt x="39130" y="76520"/>
                </a:lnTo>
                <a:lnTo>
                  <a:pt x="39080" y="76550"/>
                </a:lnTo>
                <a:lnTo>
                  <a:pt x="38940" y="76340"/>
                </a:lnTo>
                <a:lnTo>
                  <a:pt x="39000" y="76140"/>
                </a:lnTo>
                <a:lnTo>
                  <a:pt x="38970" y="76070"/>
                </a:lnTo>
                <a:lnTo>
                  <a:pt x="38970" y="75850"/>
                </a:lnTo>
                <a:lnTo>
                  <a:pt x="38950" y="75770"/>
                </a:lnTo>
                <a:lnTo>
                  <a:pt x="38910" y="75750"/>
                </a:lnTo>
                <a:lnTo>
                  <a:pt x="38860" y="75720"/>
                </a:lnTo>
                <a:lnTo>
                  <a:pt x="38850" y="75670"/>
                </a:lnTo>
                <a:lnTo>
                  <a:pt x="38810" y="75630"/>
                </a:lnTo>
                <a:lnTo>
                  <a:pt x="38730" y="75620"/>
                </a:lnTo>
                <a:lnTo>
                  <a:pt x="38640" y="75620"/>
                </a:lnTo>
                <a:lnTo>
                  <a:pt x="38580" y="75620"/>
                </a:lnTo>
                <a:lnTo>
                  <a:pt x="38530" y="75570"/>
                </a:lnTo>
                <a:lnTo>
                  <a:pt x="38490" y="75500"/>
                </a:lnTo>
                <a:lnTo>
                  <a:pt x="38430" y="75370"/>
                </a:lnTo>
                <a:lnTo>
                  <a:pt x="38410" y="75310"/>
                </a:lnTo>
                <a:lnTo>
                  <a:pt x="38390" y="75150"/>
                </a:lnTo>
                <a:lnTo>
                  <a:pt x="38370" y="75090"/>
                </a:lnTo>
                <a:lnTo>
                  <a:pt x="38330" y="75050"/>
                </a:lnTo>
                <a:lnTo>
                  <a:pt x="38140" y="74970"/>
                </a:lnTo>
                <a:lnTo>
                  <a:pt x="38150" y="75050"/>
                </a:lnTo>
                <a:lnTo>
                  <a:pt x="38180" y="75120"/>
                </a:lnTo>
                <a:lnTo>
                  <a:pt x="38260" y="75250"/>
                </a:lnTo>
                <a:lnTo>
                  <a:pt x="38170" y="75300"/>
                </a:lnTo>
                <a:lnTo>
                  <a:pt x="38210" y="75600"/>
                </a:lnTo>
                <a:lnTo>
                  <a:pt x="38170" y="75680"/>
                </a:lnTo>
                <a:lnTo>
                  <a:pt x="38140" y="75590"/>
                </a:lnTo>
                <a:lnTo>
                  <a:pt x="38140" y="75280"/>
                </a:lnTo>
                <a:lnTo>
                  <a:pt x="38120" y="75180"/>
                </a:lnTo>
                <a:lnTo>
                  <a:pt x="38060" y="75010"/>
                </a:lnTo>
                <a:lnTo>
                  <a:pt x="37990" y="74400"/>
                </a:lnTo>
                <a:lnTo>
                  <a:pt x="37960" y="74290"/>
                </a:lnTo>
                <a:lnTo>
                  <a:pt x="37940" y="74210"/>
                </a:lnTo>
                <a:lnTo>
                  <a:pt x="37970" y="73980"/>
                </a:lnTo>
                <a:lnTo>
                  <a:pt x="37960" y="73890"/>
                </a:lnTo>
                <a:lnTo>
                  <a:pt x="37930" y="73780"/>
                </a:lnTo>
                <a:lnTo>
                  <a:pt x="37900" y="73740"/>
                </a:lnTo>
                <a:lnTo>
                  <a:pt x="37860" y="73730"/>
                </a:lnTo>
                <a:lnTo>
                  <a:pt x="37810" y="73720"/>
                </a:lnTo>
                <a:lnTo>
                  <a:pt x="37780" y="73710"/>
                </a:lnTo>
                <a:lnTo>
                  <a:pt x="37760" y="73690"/>
                </a:lnTo>
                <a:lnTo>
                  <a:pt x="37750" y="73650"/>
                </a:lnTo>
                <a:lnTo>
                  <a:pt x="37720" y="73600"/>
                </a:lnTo>
                <a:lnTo>
                  <a:pt x="37260" y="73200"/>
                </a:lnTo>
                <a:lnTo>
                  <a:pt x="37220" y="73190"/>
                </a:lnTo>
                <a:lnTo>
                  <a:pt x="37210" y="73210"/>
                </a:lnTo>
                <a:lnTo>
                  <a:pt x="37180" y="73170"/>
                </a:lnTo>
                <a:lnTo>
                  <a:pt x="37130" y="73080"/>
                </a:lnTo>
                <a:lnTo>
                  <a:pt x="37050" y="72960"/>
                </a:lnTo>
                <a:lnTo>
                  <a:pt x="37020" y="72880"/>
                </a:lnTo>
                <a:lnTo>
                  <a:pt x="37000" y="72840"/>
                </a:lnTo>
                <a:lnTo>
                  <a:pt x="36970" y="72830"/>
                </a:lnTo>
                <a:lnTo>
                  <a:pt x="36870" y="72850"/>
                </a:lnTo>
                <a:lnTo>
                  <a:pt x="36830" y="72840"/>
                </a:lnTo>
                <a:lnTo>
                  <a:pt x="36810" y="72780"/>
                </a:lnTo>
                <a:lnTo>
                  <a:pt x="36790" y="72740"/>
                </a:lnTo>
                <a:lnTo>
                  <a:pt x="36600" y="72550"/>
                </a:lnTo>
                <a:lnTo>
                  <a:pt x="36590" y="72560"/>
                </a:lnTo>
                <a:lnTo>
                  <a:pt x="36570" y="72570"/>
                </a:lnTo>
                <a:lnTo>
                  <a:pt x="36530" y="72580"/>
                </a:lnTo>
                <a:lnTo>
                  <a:pt x="36510" y="72580"/>
                </a:lnTo>
                <a:lnTo>
                  <a:pt x="36470" y="72540"/>
                </a:lnTo>
                <a:lnTo>
                  <a:pt x="36340" y="72350"/>
                </a:lnTo>
                <a:lnTo>
                  <a:pt x="36290" y="72320"/>
                </a:lnTo>
                <a:lnTo>
                  <a:pt x="36040" y="72080"/>
                </a:lnTo>
                <a:lnTo>
                  <a:pt x="35940" y="72120"/>
                </a:lnTo>
                <a:lnTo>
                  <a:pt x="35780" y="72010"/>
                </a:lnTo>
                <a:lnTo>
                  <a:pt x="35680" y="72020"/>
                </a:lnTo>
                <a:lnTo>
                  <a:pt x="35640" y="71900"/>
                </a:lnTo>
                <a:lnTo>
                  <a:pt x="35570" y="71830"/>
                </a:lnTo>
                <a:lnTo>
                  <a:pt x="35470" y="71760"/>
                </a:lnTo>
                <a:lnTo>
                  <a:pt x="35390" y="71680"/>
                </a:lnTo>
                <a:lnTo>
                  <a:pt x="35210" y="71450"/>
                </a:lnTo>
                <a:lnTo>
                  <a:pt x="35180" y="71370"/>
                </a:lnTo>
                <a:lnTo>
                  <a:pt x="35190" y="71310"/>
                </a:lnTo>
                <a:lnTo>
                  <a:pt x="35200" y="71260"/>
                </a:lnTo>
                <a:lnTo>
                  <a:pt x="35190" y="71230"/>
                </a:lnTo>
                <a:lnTo>
                  <a:pt x="35140" y="71210"/>
                </a:lnTo>
                <a:lnTo>
                  <a:pt x="35100" y="71200"/>
                </a:lnTo>
                <a:lnTo>
                  <a:pt x="35100" y="71160"/>
                </a:lnTo>
                <a:lnTo>
                  <a:pt x="35100" y="71120"/>
                </a:lnTo>
                <a:lnTo>
                  <a:pt x="35090" y="71090"/>
                </a:lnTo>
                <a:lnTo>
                  <a:pt x="34910" y="70930"/>
                </a:lnTo>
                <a:lnTo>
                  <a:pt x="34840" y="70830"/>
                </a:lnTo>
                <a:lnTo>
                  <a:pt x="34880" y="70750"/>
                </a:lnTo>
                <a:lnTo>
                  <a:pt x="34860" y="70720"/>
                </a:lnTo>
                <a:lnTo>
                  <a:pt x="34940" y="70530"/>
                </a:lnTo>
                <a:lnTo>
                  <a:pt x="34980" y="70450"/>
                </a:lnTo>
                <a:lnTo>
                  <a:pt x="35050" y="70370"/>
                </a:lnTo>
                <a:lnTo>
                  <a:pt x="35130" y="70320"/>
                </a:lnTo>
                <a:lnTo>
                  <a:pt x="35400" y="70170"/>
                </a:lnTo>
                <a:lnTo>
                  <a:pt x="35480" y="70090"/>
                </a:lnTo>
                <a:lnTo>
                  <a:pt x="35530" y="70020"/>
                </a:lnTo>
                <a:lnTo>
                  <a:pt x="35610" y="69840"/>
                </a:lnTo>
                <a:close/>
                <a:moveTo>
                  <a:pt x="37400" y="77120"/>
                </a:moveTo>
                <a:lnTo>
                  <a:pt x="37400" y="77180"/>
                </a:lnTo>
                <a:lnTo>
                  <a:pt x="37390" y="77260"/>
                </a:lnTo>
                <a:lnTo>
                  <a:pt x="37360" y="77360"/>
                </a:lnTo>
                <a:lnTo>
                  <a:pt x="37370" y="77440"/>
                </a:lnTo>
                <a:lnTo>
                  <a:pt x="37410" y="77570"/>
                </a:lnTo>
                <a:lnTo>
                  <a:pt x="37370" y="77660"/>
                </a:lnTo>
                <a:lnTo>
                  <a:pt x="37370" y="77670"/>
                </a:lnTo>
                <a:lnTo>
                  <a:pt x="37270" y="77660"/>
                </a:lnTo>
                <a:lnTo>
                  <a:pt x="37150" y="77520"/>
                </a:lnTo>
                <a:lnTo>
                  <a:pt x="37050" y="77480"/>
                </a:lnTo>
                <a:lnTo>
                  <a:pt x="36960" y="77480"/>
                </a:lnTo>
                <a:lnTo>
                  <a:pt x="36910" y="77430"/>
                </a:lnTo>
                <a:lnTo>
                  <a:pt x="37040" y="77380"/>
                </a:lnTo>
                <a:lnTo>
                  <a:pt x="37110" y="77330"/>
                </a:lnTo>
                <a:lnTo>
                  <a:pt x="37080" y="77230"/>
                </a:lnTo>
                <a:lnTo>
                  <a:pt x="36970" y="77170"/>
                </a:lnTo>
                <a:lnTo>
                  <a:pt x="36860" y="77190"/>
                </a:lnTo>
                <a:lnTo>
                  <a:pt x="36730" y="77200"/>
                </a:lnTo>
                <a:lnTo>
                  <a:pt x="36640" y="77220"/>
                </a:lnTo>
                <a:lnTo>
                  <a:pt x="36560" y="77270"/>
                </a:lnTo>
                <a:lnTo>
                  <a:pt x="36490" y="77310"/>
                </a:lnTo>
                <a:lnTo>
                  <a:pt x="36410" y="77280"/>
                </a:lnTo>
                <a:lnTo>
                  <a:pt x="36310" y="77190"/>
                </a:lnTo>
                <a:lnTo>
                  <a:pt x="36240" y="77120"/>
                </a:lnTo>
                <a:lnTo>
                  <a:pt x="36140" y="77100"/>
                </a:lnTo>
                <a:lnTo>
                  <a:pt x="36030" y="77020"/>
                </a:lnTo>
                <a:lnTo>
                  <a:pt x="35920" y="76930"/>
                </a:lnTo>
                <a:lnTo>
                  <a:pt x="35870" y="76840"/>
                </a:lnTo>
                <a:lnTo>
                  <a:pt x="35840" y="76700"/>
                </a:lnTo>
                <a:lnTo>
                  <a:pt x="35770" y="76650"/>
                </a:lnTo>
                <a:lnTo>
                  <a:pt x="35690" y="76650"/>
                </a:lnTo>
                <a:lnTo>
                  <a:pt x="35640" y="76640"/>
                </a:lnTo>
                <a:lnTo>
                  <a:pt x="35650" y="76610"/>
                </a:lnTo>
                <a:lnTo>
                  <a:pt x="35650" y="76510"/>
                </a:lnTo>
                <a:lnTo>
                  <a:pt x="35580" y="76430"/>
                </a:lnTo>
                <a:lnTo>
                  <a:pt x="35540" y="76340"/>
                </a:lnTo>
                <a:lnTo>
                  <a:pt x="35550" y="76260"/>
                </a:lnTo>
                <a:lnTo>
                  <a:pt x="35610" y="76280"/>
                </a:lnTo>
                <a:lnTo>
                  <a:pt x="35640" y="76310"/>
                </a:lnTo>
                <a:lnTo>
                  <a:pt x="35690" y="76350"/>
                </a:lnTo>
                <a:lnTo>
                  <a:pt x="35860" y="76430"/>
                </a:lnTo>
                <a:lnTo>
                  <a:pt x="35950" y="76540"/>
                </a:lnTo>
                <a:lnTo>
                  <a:pt x="36000" y="76600"/>
                </a:lnTo>
                <a:lnTo>
                  <a:pt x="36010" y="76710"/>
                </a:lnTo>
                <a:lnTo>
                  <a:pt x="36010" y="76760"/>
                </a:lnTo>
                <a:lnTo>
                  <a:pt x="36090" y="76850"/>
                </a:lnTo>
                <a:lnTo>
                  <a:pt x="36160" y="76910"/>
                </a:lnTo>
                <a:lnTo>
                  <a:pt x="36190" y="76930"/>
                </a:lnTo>
                <a:lnTo>
                  <a:pt x="36350" y="76910"/>
                </a:lnTo>
                <a:lnTo>
                  <a:pt x="36400" y="77000"/>
                </a:lnTo>
                <a:lnTo>
                  <a:pt x="36480" y="77000"/>
                </a:lnTo>
                <a:lnTo>
                  <a:pt x="36570" y="76970"/>
                </a:lnTo>
                <a:lnTo>
                  <a:pt x="36650" y="76970"/>
                </a:lnTo>
                <a:lnTo>
                  <a:pt x="36700" y="77020"/>
                </a:lnTo>
                <a:lnTo>
                  <a:pt x="36700" y="77070"/>
                </a:lnTo>
                <a:lnTo>
                  <a:pt x="36750" y="77070"/>
                </a:lnTo>
                <a:lnTo>
                  <a:pt x="36880" y="77020"/>
                </a:lnTo>
                <a:lnTo>
                  <a:pt x="36760" y="76990"/>
                </a:lnTo>
                <a:lnTo>
                  <a:pt x="36690" y="76890"/>
                </a:lnTo>
                <a:lnTo>
                  <a:pt x="36750" y="76810"/>
                </a:lnTo>
                <a:lnTo>
                  <a:pt x="36780" y="76680"/>
                </a:lnTo>
                <a:lnTo>
                  <a:pt x="36810" y="76640"/>
                </a:lnTo>
                <a:lnTo>
                  <a:pt x="36870" y="76630"/>
                </a:lnTo>
                <a:lnTo>
                  <a:pt x="36890" y="76640"/>
                </a:lnTo>
                <a:lnTo>
                  <a:pt x="36930" y="76660"/>
                </a:lnTo>
                <a:lnTo>
                  <a:pt x="37050" y="76730"/>
                </a:lnTo>
                <a:lnTo>
                  <a:pt x="37050" y="76800"/>
                </a:lnTo>
                <a:lnTo>
                  <a:pt x="37110" y="76900"/>
                </a:lnTo>
                <a:lnTo>
                  <a:pt x="37100" y="76950"/>
                </a:lnTo>
                <a:lnTo>
                  <a:pt x="37210" y="76960"/>
                </a:lnTo>
                <a:lnTo>
                  <a:pt x="37240" y="77050"/>
                </a:lnTo>
                <a:lnTo>
                  <a:pt x="37400" y="77120"/>
                </a:lnTo>
                <a:close/>
                <a:moveTo>
                  <a:pt x="36250" y="76730"/>
                </a:moveTo>
                <a:lnTo>
                  <a:pt x="36190" y="76680"/>
                </a:lnTo>
                <a:lnTo>
                  <a:pt x="36120" y="76600"/>
                </a:lnTo>
                <a:lnTo>
                  <a:pt x="36010" y="76460"/>
                </a:lnTo>
                <a:lnTo>
                  <a:pt x="35920" y="76330"/>
                </a:lnTo>
                <a:lnTo>
                  <a:pt x="35890" y="76280"/>
                </a:lnTo>
                <a:lnTo>
                  <a:pt x="35940" y="76240"/>
                </a:lnTo>
                <a:lnTo>
                  <a:pt x="36040" y="76230"/>
                </a:lnTo>
                <a:lnTo>
                  <a:pt x="36120" y="76210"/>
                </a:lnTo>
                <a:lnTo>
                  <a:pt x="36170" y="76160"/>
                </a:lnTo>
                <a:lnTo>
                  <a:pt x="36210" y="76080"/>
                </a:lnTo>
                <a:lnTo>
                  <a:pt x="36260" y="76080"/>
                </a:lnTo>
                <a:lnTo>
                  <a:pt x="36270" y="76090"/>
                </a:lnTo>
                <a:lnTo>
                  <a:pt x="36290" y="76000"/>
                </a:lnTo>
                <a:lnTo>
                  <a:pt x="36260" y="75890"/>
                </a:lnTo>
                <a:lnTo>
                  <a:pt x="36200" y="75860"/>
                </a:lnTo>
                <a:lnTo>
                  <a:pt x="36140" y="75830"/>
                </a:lnTo>
                <a:lnTo>
                  <a:pt x="36090" y="75830"/>
                </a:lnTo>
                <a:lnTo>
                  <a:pt x="35990" y="75810"/>
                </a:lnTo>
                <a:lnTo>
                  <a:pt x="35940" y="75800"/>
                </a:lnTo>
                <a:lnTo>
                  <a:pt x="35920" y="75780"/>
                </a:lnTo>
                <a:lnTo>
                  <a:pt x="35960" y="75750"/>
                </a:lnTo>
                <a:lnTo>
                  <a:pt x="36000" y="75730"/>
                </a:lnTo>
                <a:lnTo>
                  <a:pt x="36010" y="75770"/>
                </a:lnTo>
                <a:lnTo>
                  <a:pt x="36150" y="75780"/>
                </a:lnTo>
                <a:lnTo>
                  <a:pt x="36260" y="75830"/>
                </a:lnTo>
                <a:lnTo>
                  <a:pt x="36330" y="75910"/>
                </a:lnTo>
                <a:lnTo>
                  <a:pt x="36340" y="75930"/>
                </a:lnTo>
                <a:lnTo>
                  <a:pt x="36360" y="76050"/>
                </a:lnTo>
                <a:lnTo>
                  <a:pt x="36360" y="76140"/>
                </a:lnTo>
                <a:lnTo>
                  <a:pt x="36340" y="76240"/>
                </a:lnTo>
                <a:lnTo>
                  <a:pt x="36360" y="76320"/>
                </a:lnTo>
                <a:lnTo>
                  <a:pt x="36500" y="76350"/>
                </a:lnTo>
                <a:lnTo>
                  <a:pt x="36540" y="76450"/>
                </a:lnTo>
                <a:lnTo>
                  <a:pt x="36360" y="76460"/>
                </a:lnTo>
                <a:lnTo>
                  <a:pt x="36310" y="76520"/>
                </a:lnTo>
                <a:lnTo>
                  <a:pt x="36330" y="76600"/>
                </a:lnTo>
                <a:lnTo>
                  <a:pt x="36440" y="76640"/>
                </a:lnTo>
                <a:lnTo>
                  <a:pt x="36500" y="76670"/>
                </a:lnTo>
                <a:lnTo>
                  <a:pt x="36580" y="76710"/>
                </a:lnTo>
                <a:lnTo>
                  <a:pt x="36610" y="76820"/>
                </a:lnTo>
                <a:lnTo>
                  <a:pt x="36610" y="76870"/>
                </a:lnTo>
                <a:lnTo>
                  <a:pt x="36480" y="76790"/>
                </a:lnTo>
                <a:lnTo>
                  <a:pt x="36320" y="76750"/>
                </a:lnTo>
                <a:lnTo>
                  <a:pt x="36250" y="767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