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Ha'il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Ha'il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0310" y="20300"/>
                </a:moveTo>
                <a:lnTo>
                  <a:pt x="30810" y="20510"/>
                </a:lnTo>
                <a:lnTo>
                  <a:pt x="31060" y="20570"/>
                </a:lnTo>
                <a:lnTo>
                  <a:pt x="31160" y="20570"/>
                </a:lnTo>
                <a:lnTo>
                  <a:pt x="33450" y="20040"/>
                </a:lnTo>
                <a:lnTo>
                  <a:pt x="33760" y="20000"/>
                </a:lnTo>
                <a:lnTo>
                  <a:pt x="33940" y="20010"/>
                </a:lnTo>
                <a:lnTo>
                  <a:pt x="34080" y="20030"/>
                </a:lnTo>
                <a:lnTo>
                  <a:pt x="35130" y="20370"/>
                </a:lnTo>
                <a:lnTo>
                  <a:pt x="35280" y="20400"/>
                </a:lnTo>
                <a:lnTo>
                  <a:pt x="35390" y="20400"/>
                </a:lnTo>
                <a:lnTo>
                  <a:pt x="35500" y="20380"/>
                </a:lnTo>
                <a:lnTo>
                  <a:pt x="36030" y="20250"/>
                </a:lnTo>
                <a:lnTo>
                  <a:pt x="36490" y="20220"/>
                </a:lnTo>
                <a:lnTo>
                  <a:pt x="36600" y="20230"/>
                </a:lnTo>
                <a:lnTo>
                  <a:pt x="38080" y="20570"/>
                </a:lnTo>
                <a:lnTo>
                  <a:pt x="38280" y="20650"/>
                </a:lnTo>
                <a:lnTo>
                  <a:pt x="38370" y="20710"/>
                </a:lnTo>
                <a:lnTo>
                  <a:pt x="38470" y="20800"/>
                </a:lnTo>
                <a:lnTo>
                  <a:pt x="38990" y="21430"/>
                </a:lnTo>
                <a:lnTo>
                  <a:pt x="39120" y="21530"/>
                </a:lnTo>
                <a:lnTo>
                  <a:pt x="39270" y="21630"/>
                </a:lnTo>
                <a:lnTo>
                  <a:pt x="39480" y="21710"/>
                </a:lnTo>
                <a:lnTo>
                  <a:pt x="39640" y="21730"/>
                </a:lnTo>
                <a:lnTo>
                  <a:pt x="39780" y="21720"/>
                </a:lnTo>
                <a:lnTo>
                  <a:pt x="39910" y="21690"/>
                </a:lnTo>
                <a:lnTo>
                  <a:pt x="40030" y="21640"/>
                </a:lnTo>
                <a:lnTo>
                  <a:pt x="40380" y="21450"/>
                </a:lnTo>
                <a:lnTo>
                  <a:pt x="40500" y="21390"/>
                </a:lnTo>
                <a:lnTo>
                  <a:pt x="40630" y="21370"/>
                </a:lnTo>
                <a:lnTo>
                  <a:pt x="40780" y="21370"/>
                </a:lnTo>
                <a:lnTo>
                  <a:pt x="40870" y="21420"/>
                </a:lnTo>
                <a:lnTo>
                  <a:pt x="40910" y="21460"/>
                </a:lnTo>
                <a:lnTo>
                  <a:pt x="40920" y="21500"/>
                </a:lnTo>
                <a:lnTo>
                  <a:pt x="40940" y="21870"/>
                </a:lnTo>
                <a:lnTo>
                  <a:pt x="40950" y="21930"/>
                </a:lnTo>
                <a:lnTo>
                  <a:pt x="40980" y="22040"/>
                </a:lnTo>
                <a:lnTo>
                  <a:pt x="41040" y="22190"/>
                </a:lnTo>
                <a:lnTo>
                  <a:pt x="41140" y="22300"/>
                </a:lnTo>
                <a:lnTo>
                  <a:pt x="41290" y="22400"/>
                </a:lnTo>
                <a:lnTo>
                  <a:pt x="41410" y="22430"/>
                </a:lnTo>
                <a:lnTo>
                  <a:pt x="41520" y="22440"/>
                </a:lnTo>
                <a:lnTo>
                  <a:pt x="41950" y="22400"/>
                </a:lnTo>
                <a:lnTo>
                  <a:pt x="42100" y="22410"/>
                </a:lnTo>
                <a:lnTo>
                  <a:pt x="42220" y="22450"/>
                </a:lnTo>
                <a:lnTo>
                  <a:pt x="42680" y="22690"/>
                </a:lnTo>
                <a:lnTo>
                  <a:pt x="42850" y="22750"/>
                </a:lnTo>
                <a:lnTo>
                  <a:pt x="42960" y="22760"/>
                </a:lnTo>
                <a:lnTo>
                  <a:pt x="43060" y="22740"/>
                </a:lnTo>
                <a:lnTo>
                  <a:pt x="43230" y="22660"/>
                </a:lnTo>
                <a:lnTo>
                  <a:pt x="43730" y="22330"/>
                </a:lnTo>
                <a:lnTo>
                  <a:pt x="43850" y="22280"/>
                </a:lnTo>
                <a:lnTo>
                  <a:pt x="44000" y="22270"/>
                </a:lnTo>
                <a:lnTo>
                  <a:pt x="44120" y="22310"/>
                </a:lnTo>
                <a:lnTo>
                  <a:pt x="44220" y="22390"/>
                </a:lnTo>
                <a:lnTo>
                  <a:pt x="44290" y="22490"/>
                </a:lnTo>
                <a:lnTo>
                  <a:pt x="45020" y="23810"/>
                </a:lnTo>
                <a:lnTo>
                  <a:pt x="45380" y="24770"/>
                </a:lnTo>
                <a:lnTo>
                  <a:pt x="45530" y="24980"/>
                </a:lnTo>
                <a:lnTo>
                  <a:pt x="45640" y="25080"/>
                </a:lnTo>
                <a:lnTo>
                  <a:pt x="45750" y="25170"/>
                </a:lnTo>
                <a:lnTo>
                  <a:pt x="45900" y="25240"/>
                </a:lnTo>
                <a:lnTo>
                  <a:pt x="46020" y="25280"/>
                </a:lnTo>
                <a:lnTo>
                  <a:pt x="47350" y="25490"/>
                </a:lnTo>
                <a:lnTo>
                  <a:pt x="47500" y="25540"/>
                </a:lnTo>
                <a:lnTo>
                  <a:pt x="47690" y="25650"/>
                </a:lnTo>
                <a:lnTo>
                  <a:pt x="47790" y="25720"/>
                </a:lnTo>
                <a:lnTo>
                  <a:pt x="48510" y="26370"/>
                </a:lnTo>
                <a:lnTo>
                  <a:pt x="48620" y="26500"/>
                </a:lnTo>
                <a:lnTo>
                  <a:pt x="48680" y="26640"/>
                </a:lnTo>
                <a:lnTo>
                  <a:pt x="48430" y="26740"/>
                </a:lnTo>
                <a:lnTo>
                  <a:pt x="48420" y="26740"/>
                </a:lnTo>
                <a:lnTo>
                  <a:pt x="48360" y="26790"/>
                </a:lnTo>
                <a:lnTo>
                  <a:pt x="48220" y="26910"/>
                </a:lnTo>
                <a:lnTo>
                  <a:pt x="48110" y="27060"/>
                </a:lnTo>
                <a:lnTo>
                  <a:pt x="47990" y="27250"/>
                </a:lnTo>
                <a:lnTo>
                  <a:pt x="47930" y="27410"/>
                </a:lnTo>
                <a:lnTo>
                  <a:pt x="47880" y="27560"/>
                </a:lnTo>
                <a:lnTo>
                  <a:pt x="47870" y="27650"/>
                </a:lnTo>
                <a:lnTo>
                  <a:pt x="47860" y="27750"/>
                </a:lnTo>
                <a:lnTo>
                  <a:pt x="47870" y="27860"/>
                </a:lnTo>
                <a:lnTo>
                  <a:pt x="47910" y="28030"/>
                </a:lnTo>
                <a:lnTo>
                  <a:pt x="47940" y="28090"/>
                </a:lnTo>
                <a:lnTo>
                  <a:pt x="47760" y="28260"/>
                </a:lnTo>
                <a:lnTo>
                  <a:pt x="47430" y="28720"/>
                </a:lnTo>
                <a:lnTo>
                  <a:pt x="47370" y="28760"/>
                </a:lnTo>
                <a:lnTo>
                  <a:pt x="47290" y="28810"/>
                </a:lnTo>
                <a:lnTo>
                  <a:pt x="47210" y="28830"/>
                </a:lnTo>
                <a:lnTo>
                  <a:pt x="47110" y="28830"/>
                </a:lnTo>
                <a:lnTo>
                  <a:pt x="46820" y="28770"/>
                </a:lnTo>
                <a:lnTo>
                  <a:pt x="46370" y="28740"/>
                </a:lnTo>
                <a:lnTo>
                  <a:pt x="46270" y="28710"/>
                </a:lnTo>
                <a:lnTo>
                  <a:pt x="46080" y="28600"/>
                </a:lnTo>
                <a:lnTo>
                  <a:pt x="45530" y="28150"/>
                </a:lnTo>
                <a:lnTo>
                  <a:pt x="45220" y="27820"/>
                </a:lnTo>
                <a:lnTo>
                  <a:pt x="45060" y="27680"/>
                </a:lnTo>
                <a:lnTo>
                  <a:pt x="44960" y="27630"/>
                </a:lnTo>
                <a:lnTo>
                  <a:pt x="44860" y="27590"/>
                </a:lnTo>
                <a:lnTo>
                  <a:pt x="44770" y="27580"/>
                </a:lnTo>
                <a:lnTo>
                  <a:pt x="44670" y="27580"/>
                </a:lnTo>
                <a:lnTo>
                  <a:pt x="44570" y="27610"/>
                </a:lnTo>
                <a:lnTo>
                  <a:pt x="44350" y="27690"/>
                </a:lnTo>
                <a:lnTo>
                  <a:pt x="42720" y="28530"/>
                </a:lnTo>
                <a:lnTo>
                  <a:pt x="42390" y="28740"/>
                </a:lnTo>
                <a:lnTo>
                  <a:pt x="42180" y="28950"/>
                </a:lnTo>
                <a:lnTo>
                  <a:pt x="42030" y="29140"/>
                </a:lnTo>
                <a:lnTo>
                  <a:pt x="41850" y="29530"/>
                </a:lnTo>
                <a:lnTo>
                  <a:pt x="41790" y="29640"/>
                </a:lnTo>
                <a:lnTo>
                  <a:pt x="41700" y="29750"/>
                </a:lnTo>
                <a:lnTo>
                  <a:pt x="41550" y="29850"/>
                </a:lnTo>
                <a:lnTo>
                  <a:pt x="40560" y="30270"/>
                </a:lnTo>
                <a:lnTo>
                  <a:pt x="40040" y="30610"/>
                </a:lnTo>
                <a:lnTo>
                  <a:pt x="38910" y="31530"/>
                </a:lnTo>
                <a:lnTo>
                  <a:pt x="38400" y="32120"/>
                </a:lnTo>
                <a:lnTo>
                  <a:pt x="38280" y="32330"/>
                </a:lnTo>
                <a:lnTo>
                  <a:pt x="38210" y="32500"/>
                </a:lnTo>
                <a:lnTo>
                  <a:pt x="38180" y="32600"/>
                </a:lnTo>
                <a:lnTo>
                  <a:pt x="38120" y="32690"/>
                </a:lnTo>
                <a:lnTo>
                  <a:pt x="38030" y="32730"/>
                </a:lnTo>
                <a:lnTo>
                  <a:pt x="37830" y="32780"/>
                </a:lnTo>
                <a:lnTo>
                  <a:pt x="37720" y="32790"/>
                </a:lnTo>
                <a:lnTo>
                  <a:pt x="37620" y="32780"/>
                </a:lnTo>
                <a:lnTo>
                  <a:pt x="37530" y="32780"/>
                </a:lnTo>
                <a:lnTo>
                  <a:pt x="37440" y="32830"/>
                </a:lnTo>
                <a:lnTo>
                  <a:pt x="37380" y="32900"/>
                </a:lnTo>
                <a:lnTo>
                  <a:pt x="37280" y="33100"/>
                </a:lnTo>
                <a:lnTo>
                  <a:pt x="37210" y="33310"/>
                </a:lnTo>
                <a:lnTo>
                  <a:pt x="37190" y="33400"/>
                </a:lnTo>
                <a:lnTo>
                  <a:pt x="37190" y="33500"/>
                </a:lnTo>
                <a:lnTo>
                  <a:pt x="37190" y="33600"/>
                </a:lnTo>
                <a:lnTo>
                  <a:pt x="37270" y="33990"/>
                </a:lnTo>
                <a:lnTo>
                  <a:pt x="37280" y="34030"/>
                </a:lnTo>
                <a:lnTo>
                  <a:pt x="37280" y="34110"/>
                </a:lnTo>
                <a:lnTo>
                  <a:pt x="37260" y="34190"/>
                </a:lnTo>
                <a:lnTo>
                  <a:pt x="37210" y="34270"/>
                </a:lnTo>
                <a:lnTo>
                  <a:pt x="37130" y="34290"/>
                </a:lnTo>
                <a:lnTo>
                  <a:pt x="37030" y="34290"/>
                </a:lnTo>
                <a:lnTo>
                  <a:pt x="36920" y="34260"/>
                </a:lnTo>
                <a:lnTo>
                  <a:pt x="36580" y="34130"/>
                </a:lnTo>
                <a:lnTo>
                  <a:pt x="36510" y="34110"/>
                </a:lnTo>
                <a:lnTo>
                  <a:pt x="36420" y="34120"/>
                </a:lnTo>
                <a:lnTo>
                  <a:pt x="36320" y="34170"/>
                </a:lnTo>
                <a:lnTo>
                  <a:pt x="36210" y="34290"/>
                </a:lnTo>
                <a:lnTo>
                  <a:pt x="36150" y="34390"/>
                </a:lnTo>
                <a:lnTo>
                  <a:pt x="36130" y="34510"/>
                </a:lnTo>
                <a:lnTo>
                  <a:pt x="36140" y="34610"/>
                </a:lnTo>
                <a:lnTo>
                  <a:pt x="36170" y="34720"/>
                </a:lnTo>
                <a:lnTo>
                  <a:pt x="36370" y="35090"/>
                </a:lnTo>
                <a:lnTo>
                  <a:pt x="36390" y="35150"/>
                </a:lnTo>
                <a:lnTo>
                  <a:pt x="36410" y="35230"/>
                </a:lnTo>
                <a:lnTo>
                  <a:pt x="36380" y="35300"/>
                </a:lnTo>
                <a:lnTo>
                  <a:pt x="36310" y="35370"/>
                </a:lnTo>
                <a:lnTo>
                  <a:pt x="36210" y="35400"/>
                </a:lnTo>
                <a:lnTo>
                  <a:pt x="35790" y="35440"/>
                </a:lnTo>
                <a:lnTo>
                  <a:pt x="35650" y="35480"/>
                </a:lnTo>
                <a:lnTo>
                  <a:pt x="35490" y="35550"/>
                </a:lnTo>
                <a:lnTo>
                  <a:pt x="34800" y="35930"/>
                </a:lnTo>
                <a:lnTo>
                  <a:pt x="34650" y="35970"/>
                </a:lnTo>
                <a:lnTo>
                  <a:pt x="34390" y="36000"/>
                </a:lnTo>
                <a:lnTo>
                  <a:pt x="34220" y="36060"/>
                </a:lnTo>
                <a:lnTo>
                  <a:pt x="34050" y="36210"/>
                </a:lnTo>
                <a:lnTo>
                  <a:pt x="33680" y="36110"/>
                </a:lnTo>
                <a:lnTo>
                  <a:pt x="32470" y="35920"/>
                </a:lnTo>
                <a:lnTo>
                  <a:pt x="31730" y="35950"/>
                </a:lnTo>
                <a:lnTo>
                  <a:pt x="31610" y="35980"/>
                </a:lnTo>
                <a:lnTo>
                  <a:pt x="31460" y="36030"/>
                </a:lnTo>
                <a:lnTo>
                  <a:pt x="31340" y="36100"/>
                </a:lnTo>
                <a:lnTo>
                  <a:pt x="31240" y="36190"/>
                </a:lnTo>
                <a:lnTo>
                  <a:pt x="30930" y="36590"/>
                </a:lnTo>
                <a:lnTo>
                  <a:pt x="30840" y="36670"/>
                </a:lnTo>
                <a:lnTo>
                  <a:pt x="30760" y="36730"/>
                </a:lnTo>
                <a:lnTo>
                  <a:pt x="30680" y="36770"/>
                </a:lnTo>
                <a:lnTo>
                  <a:pt x="30620" y="36800"/>
                </a:lnTo>
                <a:lnTo>
                  <a:pt x="30540" y="36820"/>
                </a:lnTo>
                <a:lnTo>
                  <a:pt x="30450" y="36840"/>
                </a:lnTo>
                <a:lnTo>
                  <a:pt x="30260" y="36860"/>
                </a:lnTo>
                <a:lnTo>
                  <a:pt x="29750" y="36850"/>
                </a:lnTo>
                <a:lnTo>
                  <a:pt x="29530" y="36880"/>
                </a:lnTo>
                <a:lnTo>
                  <a:pt x="28460" y="37260"/>
                </a:lnTo>
                <a:lnTo>
                  <a:pt x="28360" y="37280"/>
                </a:lnTo>
                <a:lnTo>
                  <a:pt x="28260" y="37280"/>
                </a:lnTo>
                <a:lnTo>
                  <a:pt x="28160" y="37270"/>
                </a:lnTo>
                <a:lnTo>
                  <a:pt x="28070" y="37240"/>
                </a:lnTo>
                <a:lnTo>
                  <a:pt x="27990" y="37200"/>
                </a:lnTo>
                <a:lnTo>
                  <a:pt x="27940" y="37160"/>
                </a:lnTo>
                <a:lnTo>
                  <a:pt x="27870" y="37090"/>
                </a:lnTo>
                <a:lnTo>
                  <a:pt x="27810" y="37000"/>
                </a:lnTo>
                <a:lnTo>
                  <a:pt x="27760" y="36890"/>
                </a:lnTo>
                <a:lnTo>
                  <a:pt x="27740" y="36760"/>
                </a:lnTo>
                <a:lnTo>
                  <a:pt x="27780" y="35490"/>
                </a:lnTo>
                <a:lnTo>
                  <a:pt x="27700" y="35010"/>
                </a:lnTo>
                <a:lnTo>
                  <a:pt x="27570" y="34480"/>
                </a:lnTo>
                <a:lnTo>
                  <a:pt x="27550" y="34360"/>
                </a:lnTo>
                <a:lnTo>
                  <a:pt x="27550" y="34220"/>
                </a:lnTo>
                <a:lnTo>
                  <a:pt x="27790" y="32600"/>
                </a:lnTo>
                <a:lnTo>
                  <a:pt x="27780" y="32500"/>
                </a:lnTo>
                <a:lnTo>
                  <a:pt x="27740" y="32400"/>
                </a:lnTo>
                <a:lnTo>
                  <a:pt x="27650" y="32320"/>
                </a:lnTo>
                <a:lnTo>
                  <a:pt x="27540" y="32320"/>
                </a:lnTo>
                <a:lnTo>
                  <a:pt x="27340" y="32360"/>
                </a:lnTo>
                <a:lnTo>
                  <a:pt x="27240" y="32350"/>
                </a:lnTo>
                <a:lnTo>
                  <a:pt x="27150" y="32320"/>
                </a:lnTo>
                <a:lnTo>
                  <a:pt x="27060" y="32240"/>
                </a:lnTo>
                <a:lnTo>
                  <a:pt x="27020" y="32140"/>
                </a:lnTo>
                <a:lnTo>
                  <a:pt x="27010" y="32020"/>
                </a:lnTo>
                <a:lnTo>
                  <a:pt x="27070" y="31880"/>
                </a:lnTo>
                <a:lnTo>
                  <a:pt x="27220" y="31590"/>
                </a:lnTo>
                <a:lnTo>
                  <a:pt x="27240" y="31530"/>
                </a:lnTo>
                <a:lnTo>
                  <a:pt x="27280" y="31360"/>
                </a:lnTo>
                <a:lnTo>
                  <a:pt x="27280" y="31250"/>
                </a:lnTo>
                <a:lnTo>
                  <a:pt x="27270" y="31130"/>
                </a:lnTo>
                <a:lnTo>
                  <a:pt x="27250" y="31030"/>
                </a:lnTo>
                <a:lnTo>
                  <a:pt x="27170" y="30830"/>
                </a:lnTo>
                <a:lnTo>
                  <a:pt x="27240" y="30780"/>
                </a:lnTo>
                <a:lnTo>
                  <a:pt x="27310" y="30680"/>
                </a:lnTo>
                <a:lnTo>
                  <a:pt x="27390" y="30520"/>
                </a:lnTo>
                <a:lnTo>
                  <a:pt x="27640" y="29740"/>
                </a:lnTo>
                <a:lnTo>
                  <a:pt x="27770" y="29480"/>
                </a:lnTo>
                <a:lnTo>
                  <a:pt x="27970" y="29210"/>
                </a:lnTo>
                <a:lnTo>
                  <a:pt x="28500" y="28750"/>
                </a:lnTo>
                <a:lnTo>
                  <a:pt x="28580" y="28660"/>
                </a:lnTo>
                <a:lnTo>
                  <a:pt x="28650" y="28560"/>
                </a:lnTo>
                <a:lnTo>
                  <a:pt x="28690" y="28460"/>
                </a:lnTo>
                <a:lnTo>
                  <a:pt x="28700" y="28360"/>
                </a:lnTo>
                <a:lnTo>
                  <a:pt x="28680" y="28260"/>
                </a:lnTo>
                <a:lnTo>
                  <a:pt x="28590" y="28150"/>
                </a:lnTo>
                <a:lnTo>
                  <a:pt x="28490" y="28060"/>
                </a:lnTo>
                <a:lnTo>
                  <a:pt x="27970" y="27780"/>
                </a:lnTo>
                <a:lnTo>
                  <a:pt x="27800" y="27670"/>
                </a:lnTo>
                <a:lnTo>
                  <a:pt x="27740" y="27600"/>
                </a:lnTo>
                <a:lnTo>
                  <a:pt x="27670" y="27510"/>
                </a:lnTo>
                <a:lnTo>
                  <a:pt x="27620" y="27420"/>
                </a:lnTo>
                <a:lnTo>
                  <a:pt x="27150" y="25510"/>
                </a:lnTo>
                <a:lnTo>
                  <a:pt x="27110" y="25400"/>
                </a:lnTo>
                <a:lnTo>
                  <a:pt x="27050" y="25300"/>
                </a:lnTo>
                <a:lnTo>
                  <a:pt x="26800" y="25050"/>
                </a:lnTo>
                <a:lnTo>
                  <a:pt x="26290" y="24630"/>
                </a:lnTo>
                <a:lnTo>
                  <a:pt x="26030" y="24500"/>
                </a:lnTo>
                <a:lnTo>
                  <a:pt x="25900" y="24410"/>
                </a:lnTo>
                <a:lnTo>
                  <a:pt x="25800" y="24310"/>
                </a:lnTo>
                <a:lnTo>
                  <a:pt x="25780" y="24290"/>
                </a:lnTo>
                <a:lnTo>
                  <a:pt x="25690" y="24180"/>
                </a:lnTo>
                <a:lnTo>
                  <a:pt x="25530" y="24090"/>
                </a:lnTo>
                <a:lnTo>
                  <a:pt x="25290" y="24000"/>
                </a:lnTo>
                <a:lnTo>
                  <a:pt x="23900" y="23670"/>
                </a:lnTo>
                <a:lnTo>
                  <a:pt x="23800" y="23630"/>
                </a:lnTo>
                <a:lnTo>
                  <a:pt x="23730" y="23580"/>
                </a:lnTo>
                <a:lnTo>
                  <a:pt x="23650" y="23480"/>
                </a:lnTo>
                <a:lnTo>
                  <a:pt x="24120" y="22960"/>
                </a:lnTo>
                <a:lnTo>
                  <a:pt x="24220" y="22890"/>
                </a:lnTo>
                <a:lnTo>
                  <a:pt x="24330" y="22820"/>
                </a:lnTo>
                <a:lnTo>
                  <a:pt x="25960" y="22040"/>
                </a:lnTo>
                <a:lnTo>
                  <a:pt x="26710" y="21830"/>
                </a:lnTo>
                <a:lnTo>
                  <a:pt x="28310" y="20920"/>
                </a:lnTo>
                <a:lnTo>
                  <a:pt x="29950" y="20240"/>
                </a:lnTo>
                <a:lnTo>
                  <a:pt x="30040" y="20230"/>
                </a:lnTo>
                <a:lnTo>
                  <a:pt x="30310" y="2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