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Sharqiyah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Ash Sharqiy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60030" y="75370"/>
                </a:moveTo>
                <a:lnTo>
                  <a:pt x="61390" y="64290"/>
                </a:lnTo>
                <a:lnTo>
                  <a:pt x="62550" y="55210"/>
                </a:lnTo>
                <a:lnTo>
                  <a:pt x="63780" y="45140"/>
                </a:lnTo>
                <a:lnTo>
                  <a:pt x="63810" y="44090"/>
                </a:lnTo>
                <a:lnTo>
                  <a:pt x="63740" y="43520"/>
                </a:lnTo>
                <a:lnTo>
                  <a:pt x="63640" y="43180"/>
                </a:lnTo>
                <a:lnTo>
                  <a:pt x="63460" y="42760"/>
                </a:lnTo>
                <a:lnTo>
                  <a:pt x="63280" y="42460"/>
                </a:lnTo>
                <a:lnTo>
                  <a:pt x="63100" y="42240"/>
                </a:lnTo>
                <a:lnTo>
                  <a:pt x="62010" y="41140"/>
                </a:lnTo>
                <a:lnTo>
                  <a:pt x="60480" y="40030"/>
                </a:lnTo>
                <a:lnTo>
                  <a:pt x="60410" y="39940"/>
                </a:lnTo>
                <a:lnTo>
                  <a:pt x="60350" y="39850"/>
                </a:lnTo>
                <a:lnTo>
                  <a:pt x="60320" y="39780"/>
                </a:lnTo>
                <a:lnTo>
                  <a:pt x="60280" y="39560"/>
                </a:lnTo>
                <a:lnTo>
                  <a:pt x="60180" y="33150"/>
                </a:lnTo>
                <a:lnTo>
                  <a:pt x="60160" y="33000"/>
                </a:lnTo>
                <a:lnTo>
                  <a:pt x="60130" y="32910"/>
                </a:lnTo>
                <a:lnTo>
                  <a:pt x="60090" y="32820"/>
                </a:lnTo>
                <a:lnTo>
                  <a:pt x="60030" y="32730"/>
                </a:lnTo>
                <a:lnTo>
                  <a:pt x="59970" y="32670"/>
                </a:lnTo>
                <a:lnTo>
                  <a:pt x="59920" y="32630"/>
                </a:lnTo>
                <a:lnTo>
                  <a:pt x="58540" y="32080"/>
                </a:lnTo>
                <a:lnTo>
                  <a:pt x="58450" y="32020"/>
                </a:lnTo>
                <a:lnTo>
                  <a:pt x="58370" y="31930"/>
                </a:lnTo>
                <a:lnTo>
                  <a:pt x="58250" y="31750"/>
                </a:lnTo>
                <a:lnTo>
                  <a:pt x="57540" y="31050"/>
                </a:lnTo>
                <a:lnTo>
                  <a:pt x="57440" y="30990"/>
                </a:lnTo>
                <a:lnTo>
                  <a:pt x="57350" y="30960"/>
                </a:lnTo>
                <a:lnTo>
                  <a:pt x="57240" y="30950"/>
                </a:lnTo>
                <a:lnTo>
                  <a:pt x="56600" y="31070"/>
                </a:lnTo>
                <a:lnTo>
                  <a:pt x="56500" y="31070"/>
                </a:lnTo>
                <a:lnTo>
                  <a:pt x="56400" y="31050"/>
                </a:lnTo>
                <a:lnTo>
                  <a:pt x="56290" y="31020"/>
                </a:lnTo>
                <a:lnTo>
                  <a:pt x="56190" y="30970"/>
                </a:lnTo>
                <a:lnTo>
                  <a:pt x="55130" y="30200"/>
                </a:lnTo>
                <a:lnTo>
                  <a:pt x="54860" y="30050"/>
                </a:lnTo>
                <a:lnTo>
                  <a:pt x="54670" y="29980"/>
                </a:lnTo>
                <a:lnTo>
                  <a:pt x="54480" y="29940"/>
                </a:lnTo>
                <a:lnTo>
                  <a:pt x="53760" y="29920"/>
                </a:lnTo>
                <a:lnTo>
                  <a:pt x="53580" y="29880"/>
                </a:lnTo>
                <a:lnTo>
                  <a:pt x="53480" y="29840"/>
                </a:lnTo>
                <a:lnTo>
                  <a:pt x="53300" y="29710"/>
                </a:lnTo>
                <a:lnTo>
                  <a:pt x="52890" y="29320"/>
                </a:lnTo>
                <a:lnTo>
                  <a:pt x="52620" y="28990"/>
                </a:lnTo>
                <a:lnTo>
                  <a:pt x="52530" y="28910"/>
                </a:lnTo>
                <a:lnTo>
                  <a:pt x="52440" y="28860"/>
                </a:lnTo>
                <a:lnTo>
                  <a:pt x="52340" y="28840"/>
                </a:lnTo>
                <a:lnTo>
                  <a:pt x="52030" y="28810"/>
                </a:lnTo>
                <a:lnTo>
                  <a:pt x="51830" y="28750"/>
                </a:lnTo>
                <a:lnTo>
                  <a:pt x="50600" y="28040"/>
                </a:lnTo>
                <a:lnTo>
                  <a:pt x="50510" y="27950"/>
                </a:lnTo>
                <a:lnTo>
                  <a:pt x="50400" y="27820"/>
                </a:lnTo>
                <a:lnTo>
                  <a:pt x="50350" y="27690"/>
                </a:lnTo>
                <a:lnTo>
                  <a:pt x="50230" y="27270"/>
                </a:lnTo>
                <a:lnTo>
                  <a:pt x="50170" y="27150"/>
                </a:lnTo>
                <a:lnTo>
                  <a:pt x="50100" y="27050"/>
                </a:lnTo>
                <a:lnTo>
                  <a:pt x="49920" y="26880"/>
                </a:lnTo>
                <a:lnTo>
                  <a:pt x="49550" y="26610"/>
                </a:lnTo>
                <a:lnTo>
                  <a:pt x="49500" y="26580"/>
                </a:lnTo>
                <a:lnTo>
                  <a:pt x="49450" y="26520"/>
                </a:lnTo>
                <a:lnTo>
                  <a:pt x="49340" y="26350"/>
                </a:lnTo>
                <a:lnTo>
                  <a:pt x="49300" y="26250"/>
                </a:lnTo>
                <a:lnTo>
                  <a:pt x="49280" y="26160"/>
                </a:lnTo>
                <a:lnTo>
                  <a:pt x="49280" y="26070"/>
                </a:lnTo>
                <a:lnTo>
                  <a:pt x="49290" y="25990"/>
                </a:lnTo>
                <a:lnTo>
                  <a:pt x="49330" y="25850"/>
                </a:lnTo>
                <a:lnTo>
                  <a:pt x="49440" y="25570"/>
                </a:lnTo>
                <a:lnTo>
                  <a:pt x="49530" y="25410"/>
                </a:lnTo>
                <a:lnTo>
                  <a:pt x="50250" y="24530"/>
                </a:lnTo>
                <a:lnTo>
                  <a:pt x="50460" y="24220"/>
                </a:lnTo>
                <a:lnTo>
                  <a:pt x="51980" y="21350"/>
                </a:lnTo>
                <a:lnTo>
                  <a:pt x="52240" y="20960"/>
                </a:lnTo>
                <a:lnTo>
                  <a:pt x="52580" y="20580"/>
                </a:lnTo>
                <a:lnTo>
                  <a:pt x="53000" y="20190"/>
                </a:lnTo>
                <a:lnTo>
                  <a:pt x="53610" y="19850"/>
                </a:lnTo>
                <a:lnTo>
                  <a:pt x="55650" y="19080"/>
                </a:lnTo>
                <a:lnTo>
                  <a:pt x="55710" y="19020"/>
                </a:lnTo>
                <a:lnTo>
                  <a:pt x="55780" y="19000"/>
                </a:lnTo>
                <a:lnTo>
                  <a:pt x="55970" y="18960"/>
                </a:lnTo>
                <a:lnTo>
                  <a:pt x="56160" y="18920"/>
                </a:lnTo>
                <a:lnTo>
                  <a:pt x="56640" y="18980"/>
                </a:lnTo>
                <a:lnTo>
                  <a:pt x="57120" y="19040"/>
                </a:lnTo>
                <a:lnTo>
                  <a:pt x="57610" y="19100"/>
                </a:lnTo>
                <a:lnTo>
                  <a:pt x="58090" y="19160"/>
                </a:lnTo>
                <a:lnTo>
                  <a:pt x="58520" y="19210"/>
                </a:lnTo>
                <a:lnTo>
                  <a:pt x="58950" y="19270"/>
                </a:lnTo>
                <a:lnTo>
                  <a:pt x="59380" y="19330"/>
                </a:lnTo>
                <a:lnTo>
                  <a:pt x="59810" y="19390"/>
                </a:lnTo>
                <a:lnTo>
                  <a:pt x="60050" y="19420"/>
                </a:lnTo>
                <a:lnTo>
                  <a:pt x="60100" y="19510"/>
                </a:lnTo>
                <a:lnTo>
                  <a:pt x="60310" y="19860"/>
                </a:lnTo>
                <a:lnTo>
                  <a:pt x="60550" y="20520"/>
                </a:lnTo>
                <a:lnTo>
                  <a:pt x="60570" y="20650"/>
                </a:lnTo>
                <a:lnTo>
                  <a:pt x="60590" y="20910"/>
                </a:lnTo>
                <a:lnTo>
                  <a:pt x="60630" y="21060"/>
                </a:lnTo>
                <a:lnTo>
                  <a:pt x="60690" y="21210"/>
                </a:lnTo>
                <a:lnTo>
                  <a:pt x="60750" y="21320"/>
                </a:lnTo>
                <a:lnTo>
                  <a:pt x="60850" y="21400"/>
                </a:lnTo>
                <a:lnTo>
                  <a:pt x="60940" y="21470"/>
                </a:lnTo>
                <a:lnTo>
                  <a:pt x="61030" y="21560"/>
                </a:lnTo>
                <a:lnTo>
                  <a:pt x="61060" y="21690"/>
                </a:lnTo>
                <a:lnTo>
                  <a:pt x="61290" y="21690"/>
                </a:lnTo>
                <a:lnTo>
                  <a:pt x="62060" y="21680"/>
                </a:lnTo>
                <a:lnTo>
                  <a:pt x="62830" y="21670"/>
                </a:lnTo>
                <a:lnTo>
                  <a:pt x="63590" y="21660"/>
                </a:lnTo>
                <a:lnTo>
                  <a:pt x="64360" y="21650"/>
                </a:lnTo>
                <a:lnTo>
                  <a:pt x="64460" y="21760"/>
                </a:lnTo>
                <a:lnTo>
                  <a:pt x="64520" y="21800"/>
                </a:lnTo>
                <a:lnTo>
                  <a:pt x="64630" y="21850"/>
                </a:lnTo>
                <a:lnTo>
                  <a:pt x="64640" y="21890"/>
                </a:lnTo>
                <a:lnTo>
                  <a:pt x="64680" y="22100"/>
                </a:lnTo>
                <a:lnTo>
                  <a:pt x="64680" y="22270"/>
                </a:lnTo>
                <a:lnTo>
                  <a:pt x="64650" y="22380"/>
                </a:lnTo>
                <a:lnTo>
                  <a:pt x="64550" y="22340"/>
                </a:lnTo>
                <a:lnTo>
                  <a:pt x="64530" y="22370"/>
                </a:lnTo>
                <a:lnTo>
                  <a:pt x="64520" y="22390"/>
                </a:lnTo>
                <a:lnTo>
                  <a:pt x="64520" y="22410"/>
                </a:lnTo>
                <a:lnTo>
                  <a:pt x="64600" y="22410"/>
                </a:lnTo>
                <a:lnTo>
                  <a:pt x="64670" y="22390"/>
                </a:lnTo>
                <a:lnTo>
                  <a:pt x="64730" y="22350"/>
                </a:lnTo>
                <a:lnTo>
                  <a:pt x="64750" y="22270"/>
                </a:lnTo>
                <a:lnTo>
                  <a:pt x="64800" y="22310"/>
                </a:lnTo>
                <a:lnTo>
                  <a:pt x="64800" y="22350"/>
                </a:lnTo>
                <a:lnTo>
                  <a:pt x="64750" y="22440"/>
                </a:lnTo>
                <a:lnTo>
                  <a:pt x="64730" y="22570"/>
                </a:lnTo>
                <a:lnTo>
                  <a:pt x="64720" y="22630"/>
                </a:lnTo>
                <a:lnTo>
                  <a:pt x="64750" y="22740"/>
                </a:lnTo>
                <a:lnTo>
                  <a:pt x="64800" y="22840"/>
                </a:lnTo>
                <a:lnTo>
                  <a:pt x="65160" y="23240"/>
                </a:lnTo>
                <a:lnTo>
                  <a:pt x="65180" y="23300"/>
                </a:lnTo>
                <a:lnTo>
                  <a:pt x="65120" y="23390"/>
                </a:lnTo>
                <a:lnTo>
                  <a:pt x="65090" y="23480"/>
                </a:lnTo>
                <a:lnTo>
                  <a:pt x="65090" y="23580"/>
                </a:lnTo>
                <a:lnTo>
                  <a:pt x="65110" y="23680"/>
                </a:lnTo>
                <a:lnTo>
                  <a:pt x="65150" y="23760"/>
                </a:lnTo>
                <a:lnTo>
                  <a:pt x="65290" y="23950"/>
                </a:lnTo>
                <a:lnTo>
                  <a:pt x="65320" y="24000"/>
                </a:lnTo>
                <a:lnTo>
                  <a:pt x="65310" y="24060"/>
                </a:lnTo>
                <a:lnTo>
                  <a:pt x="65310" y="24080"/>
                </a:lnTo>
                <a:lnTo>
                  <a:pt x="65380" y="24120"/>
                </a:lnTo>
                <a:lnTo>
                  <a:pt x="65520" y="24180"/>
                </a:lnTo>
                <a:lnTo>
                  <a:pt x="65570" y="24190"/>
                </a:lnTo>
                <a:lnTo>
                  <a:pt x="65720" y="24180"/>
                </a:lnTo>
                <a:lnTo>
                  <a:pt x="65760" y="24200"/>
                </a:lnTo>
                <a:lnTo>
                  <a:pt x="65840" y="24240"/>
                </a:lnTo>
                <a:lnTo>
                  <a:pt x="65890" y="24250"/>
                </a:lnTo>
                <a:lnTo>
                  <a:pt x="65910" y="24270"/>
                </a:lnTo>
                <a:lnTo>
                  <a:pt x="65910" y="24300"/>
                </a:lnTo>
                <a:lnTo>
                  <a:pt x="65900" y="24330"/>
                </a:lnTo>
                <a:lnTo>
                  <a:pt x="65880" y="24350"/>
                </a:lnTo>
                <a:lnTo>
                  <a:pt x="65850" y="24370"/>
                </a:lnTo>
                <a:lnTo>
                  <a:pt x="65820" y="24370"/>
                </a:lnTo>
                <a:lnTo>
                  <a:pt x="65790" y="24350"/>
                </a:lnTo>
                <a:lnTo>
                  <a:pt x="65720" y="24390"/>
                </a:lnTo>
                <a:lnTo>
                  <a:pt x="65700" y="24420"/>
                </a:lnTo>
                <a:lnTo>
                  <a:pt x="65700" y="24490"/>
                </a:lnTo>
                <a:lnTo>
                  <a:pt x="65740" y="24560"/>
                </a:lnTo>
                <a:lnTo>
                  <a:pt x="65830" y="24650"/>
                </a:lnTo>
                <a:lnTo>
                  <a:pt x="65930" y="24720"/>
                </a:lnTo>
                <a:lnTo>
                  <a:pt x="66010" y="24760"/>
                </a:lnTo>
                <a:lnTo>
                  <a:pt x="66010" y="24780"/>
                </a:lnTo>
                <a:lnTo>
                  <a:pt x="66110" y="24930"/>
                </a:lnTo>
                <a:lnTo>
                  <a:pt x="66280" y="25100"/>
                </a:lnTo>
                <a:lnTo>
                  <a:pt x="66300" y="25150"/>
                </a:lnTo>
                <a:lnTo>
                  <a:pt x="66260" y="25250"/>
                </a:lnTo>
                <a:lnTo>
                  <a:pt x="66260" y="25310"/>
                </a:lnTo>
                <a:lnTo>
                  <a:pt x="66260" y="25370"/>
                </a:lnTo>
                <a:lnTo>
                  <a:pt x="66280" y="25390"/>
                </a:lnTo>
                <a:lnTo>
                  <a:pt x="66270" y="25430"/>
                </a:lnTo>
                <a:lnTo>
                  <a:pt x="66230" y="25500"/>
                </a:lnTo>
                <a:lnTo>
                  <a:pt x="66170" y="25580"/>
                </a:lnTo>
                <a:lnTo>
                  <a:pt x="66110" y="25630"/>
                </a:lnTo>
                <a:lnTo>
                  <a:pt x="66150" y="25570"/>
                </a:lnTo>
                <a:lnTo>
                  <a:pt x="66150" y="25530"/>
                </a:lnTo>
                <a:lnTo>
                  <a:pt x="66140" y="25410"/>
                </a:lnTo>
                <a:lnTo>
                  <a:pt x="66150" y="25340"/>
                </a:lnTo>
                <a:lnTo>
                  <a:pt x="66180" y="25300"/>
                </a:lnTo>
                <a:lnTo>
                  <a:pt x="66190" y="25260"/>
                </a:lnTo>
                <a:lnTo>
                  <a:pt x="66170" y="25190"/>
                </a:lnTo>
                <a:lnTo>
                  <a:pt x="66110" y="25260"/>
                </a:lnTo>
                <a:lnTo>
                  <a:pt x="66040" y="25440"/>
                </a:lnTo>
                <a:lnTo>
                  <a:pt x="65970" y="25490"/>
                </a:lnTo>
                <a:lnTo>
                  <a:pt x="66050" y="25280"/>
                </a:lnTo>
                <a:lnTo>
                  <a:pt x="66060" y="25220"/>
                </a:lnTo>
                <a:lnTo>
                  <a:pt x="66030" y="25130"/>
                </a:lnTo>
                <a:lnTo>
                  <a:pt x="66000" y="25140"/>
                </a:lnTo>
                <a:lnTo>
                  <a:pt x="65960" y="25210"/>
                </a:lnTo>
                <a:lnTo>
                  <a:pt x="65880" y="25550"/>
                </a:lnTo>
                <a:lnTo>
                  <a:pt x="65880" y="25630"/>
                </a:lnTo>
                <a:lnTo>
                  <a:pt x="65870" y="25640"/>
                </a:lnTo>
                <a:lnTo>
                  <a:pt x="65850" y="25670"/>
                </a:lnTo>
                <a:lnTo>
                  <a:pt x="65860" y="25700"/>
                </a:lnTo>
                <a:lnTo>
                  <a:pt x="65910" y="25690"/>
                </a:lnTo>
                <a:lnTo>
                  <a:pt x="65930" y="25670"/>
                </a:lnTo>
                <a:lnTo>
                  <a:pt x="65960" y="25590"/>
                </a:lnTo>
                <a:lnTo>
                  <a:pt x="65990" y="25560"/>
                </a:lnTo>
                <a:lnTo>
                  <a:pt x="65990" y="25780"/>
                </a:lnTo>
                <a:lnTo>
                  <a:pt x="66010" y="25830"/>
                </a:lnTo>
                <a:lnTo>
                  <a:pt x="66050" y="25820"/>
                </a:lnTo>
                <a:lnTo>
                  <a:pt x="66090" y="25780"/>
                </a:lnTo>
                <a:lnTo>
                  <a:pt x="66110" y="25730"/>
                </a:lnTo>
                <a:lnTo>
                  <a:pt x="66150" y="25780"/>
                </a:lnTo>
                <a:lnTo>
                  <a:pt x="66150" y="25850"/>
                </a:lnTo>
                <a:lnTo>
                  <a:pt x="66140" y="25930"/>
                </a:lnTo>
                <a:lnTo>
                  <a:pt x="66200" y="25950"/>
                </a:lnTo>
                <a:lnTo>
                  <a:pt x="66240" y="25920"/>
                </a:lnTo>
                <a:lnTo>
                  <a:pt x="66270" y="25880"/>
                </a:lnTo>
                <a:lnTo>
                  <a:pt x="66290" y="25830"/>
                </a:lnTo>
                <a:lnTo>
                  <a:pt x="66290" y="25910"/>
                </a:lnTo>
                <a:lnTo>
                  <a:pt x="66280" y="25940"/>
                </a:lnTo>
                <a:lnTo>
                  <a:pt x="66260" y="25960"/>
                </a:lnTo>
                <a:lnTo>
                  <a:pt x="66280" y="26010"/>
                </a:lnTo>
                <a:lnTo>
                  <a:pt x="66280" y="26040"/>
                </a:lnTo>
                <a:lnTo>
                  <a:pt x="66250" y="26050"/>
                </a:lnTo>
                <a:lnTo>
                  <a:pt x="66200" y="26060"/>
                </a:lnTo>
                <a:lnTo>
                  <a:pt x="66250" y="26160"/>
                </a:lnTo>
                <a:lnTo>
                  <a:pt x="66260" y="26190"/>
                </a:lnTo>
                <a:lnTo>
                  <a:pt x="66160" y="26140"/>
                </a:lnTo>
                <a:lnTo>
                  <a:pt x="66110" y="26140"/>
                </a:lnTo>
                <a:lnTo>
                  <a:pt x="66080" y="26190"/>
                </a:lnTo>
                <a:lnTo>
                  <a:pt x="66170" y="26230"/>
                </a:lnTo>
                <a:lnTo>
                  <a:pt x="66250" y="26230"/>
                </a:lnTo>
                <a:lnTo>
                  <a:pt x="66310" y="26180"/>
                </a:lnTo>
                <a:lnTo>
                  <a:pt x="66350" y="26090"/>
                </a:lnTo>
                <a:lnTo>
                  <a:pt x="66380" y="26090"/>
                </a:lnTo>
                <a:lnTo>
                  <a:pt x="66410" y="26160"/>
                </a:lnTo>
                <a:lnTo>
                  <a:pt x="66360" y="26220"/>
                </a:lnTo>
                <a:lnTo>
                  <a:pt x="66340" y="26310"/>
                </a:lnTo>
                <a:lnTo>
                  <a:pt x="66360" y="26390"/>
                </a:lnTo>
                <a:lnTo>
                  <a:pt x="66440" y="26390"/>
                </a:lnTo>
                <a:lnTo>
                  <a:pt x="66470" y="26360"/>
                </a:lnTo>
                <a:lnTo>
                  <a:pt x="66450" y="26320"/>
                </a:lnTo>
                <a:lnTo>
                  <a:pt x="66420" y="26290"/>
                </a:lnTo>
                <a:lnTo>
                  <a:pt x="66410" y="26260"/>
                </a:lnTo>
                <a:lnTo>
                  <a:pt x="66440" y="26210"/>
                </a:lnTo>
                <a:lnTo>
                  <a:pt x="66490" y="26190"/>
                </a:lnTo>
                <a:lnTo>
                  <a:pt x="66590" y="26160"/>
                </a:lnTo>
                <a:lnTo>
                  <a:pt x="66670" y="26150"/>
                </a:lnTo>
                <a:lnTo>
                  <a:pt x="66730" y="26180"/>
                </a:lnTo>
                <a:lnTo>
                  <a:pt x="66880" y="26330"/>
                </a:lnTo>
                <a:lnTo>
                  <a:pt x="67040" y="26410"/>
                </a:lnTo>
                <a:lnTo>
                  <a:pt x="67080" y="26470"/>
                </a:lnTo>
                <a:lnTo>
                  <a:pt x="67000" y="26530"/>
                </a:lnTo>
                <a:lnTo>
                  <a:pt x="67060" y="26550"/>
                </a:lnTo>
                <a:lnTo>
                  <a:pt x="67120" y="26550"/>
                </a:lnTo>
                <a:lnTo>
                  <a:pt x="67140" y="26510"/>
                </a:lnTo>
                <a:lnTo>
                  <a:pt x="67120" y="26460"/>
                </a:lnTo>
                <a:lnTo>
                  <a:pt x="67190" y="26490"/>
                </a:lnTo>
                <a:lnTo>
                  <a:pt x="67270" y="26510"/>
                </a:lnTo>
                <a:lnTo>
                  <a:pt x="67430" y="26530"/>
                </a:lnTo>
                <a:lnTo>
                  <a:pt x="67470" y="26510"/>
                </a:lnTo>
                <a:lnTo>
                  <a:pt x="67540" y="26470"/>
                </a:lnTo>
                <a:lnTo>
                  <a:pt x="67580" y="26460"/>
                </a:lnTo>
                <a:lnTo>
                  <a:pt x="67620" y="26460"/>
                </a:lnTo>
                <a:lnTo>
                  <a:pt x="67710" y="26490"/>
                </a:lnTo>
                <a:lnTo>
                  <a:pt x="67760" y="26490"/>
                </a:lnTo>
                <a:lnTo>
                  <a:pt x="67840" y="26520"/>
                </a:lnTo>
                <a:lnTo>
                  <a:pt x="67910" y="26580"/>
                </a:lnTo>
                <a:lnTo>
                  <a:pt x="68010" y="26720"/>
                </a:lnTo>
                <a:lnTo>
                  <a:pt x="68040" y="26750"/>
                </a:lnTo>
                <a:lnTo>
                  <a:pt x="68070" y="26770"/>
                </a:lnTo>
                <a:lnTo>
                  <a:pt x="68100" y="26790"/>
                </a:lnTo>
                <a:lnTo>
                  <a:pt x="68130" y="26830"/>
                </a:lnTo>
                <a:lnTo>
                  <a:pt x="68140" y="26860"/>
                </a:lnTo>
                <a:lnTo>
                  <a:pt x="68150" y="26950"/>
                </a:lnTo>
                <a:lnTo>
                  <a:pt x="68160" y="26990"/>
                </a:lnTo>
                <a:lnTo>
                  <a:pt x="68100" y="26990"/>
                </a:lnTo>
                <a:lnTo>
                  <a:pt x="68070" y="26970"/>
                </a:lnTo>
                <a:lnTo>
                  <a:pt x="68060" y="26920"/>
                </a:lnTo>
                <a:lnTo>
                  <a:pt x="68070" y="26860"/>
                </a:lnTo>
                <a:lnTo>
                  <a:pt x="68040" y="26860"/>
                </a:lnTo>
                <a:lnTo>
                  <a:pt x="67950" y="26970"/>
                </a:lnTo>
                <a:lnTo>
                  <a:pt x="67710" y="26940"/>
                </a:lnTo>
                <a:lnTo>
                  <a:pt x="67630" y="27030"/>
                </a:lnTo>
                <a:lnTo>
                  <a:pt x="67590" y="27030"/>
                </a:lnTo>
                <a:lnTo>
                  <a:pt x="67560" y="26940"/>
                </a:lnTo>
                <a:lnTo>
                  <a:pt x="67490" y="26940"/>
                </a:lnTo>
                <a:lnTo>
                  <a:pt x="67330" y="27030"/>
                </a:lnTo>
                <a:lnTo>
                  <a:pt x="67360" y="27050"/>
                </a:lnTo>
                <a:lnTo>
                  <a:pt x="67460" y="27070"/>
                </a:lnTo>
                <a:lnTo>
                  <a:pt x="67510" y="27100"/>
                </a:lnTo>
                <a:lnTo>
                  <a:pt x="67540" y="27120"/>
                </a:lnTo>
                <a:lnTo>
                  <a:pt x="67570" y="27150"/>
                </a:lnTo>
                <a:lnTo>
                  <a:pt x="67600" y="27170"/>
                </a:lnTo>
                <a:lnTo>
                  <a:pt x="67650" y="27200"/>
                </a:lnTo>
                <a:lnTo>
                  <a:pt x="67680" y="27230"/>
                </a:lnTo>
                <a:lnTo>
                  <a:pt x="67700" y="27250"/>
                </a:lnTo>
                <a:lnTo>
                  <a:pt x="67730" y="27240"/>
                </a:lnTo>
                <a:lnTo>
                  <a:pt x="67800" y="27170"/>
                </a:lnTo>
                <a:lnTo>
                  <a:pt x="67800" y="27160"/>
                </a:lnTo>
                <a:lnTo>
                  <a:pt x="67820" y="27140"/>
                </a:lnTo>
                <a:lnTo>
                  <a:pt x="67830" y="27110"/>
                </a:lnTo>
                <a:lnTo>
                  <a:pt x="67850" y="27090"/>
                </a:lnTo>
                <a:lnTo>
                  <a:pt x="67870" y="27110"/>
                </a:lnTo>
                <a:lnTo>
                  <a:pt x="67910" y="27140"/>
                </a:lnTo>
                <a:lnTo>
                  <a:pt x="67950" y="27160"/>
                </a:lnTo>
                <a:lnTo>
                  <a:pt x="67920" y="27230"/>
                </a:lnTo>
                <a:lnTo>
                  <a:pt x="67880" y="27260"/>
                </a:lnTo>
                <a:lnTo>
                  <a:pt x="67830" y="27280"/>
                </a:lnTo>
                <a:lnTo>
                  <a:pt x="67800" y="27330"/>
                </a:lnTo>
                <a:lnTo>
                  <a:pt x="67790" y="27380"/>
                </a:lnTo>
                <a:lnTo>
                  <a:pt x="67780" y="27500"/>
                </a:lnTo>
                <a:lnTo>
                  <a:pt x="67770" y="27560"/>
                </a:lnTo>
                <a:lnTo>
                  <a:pt x="67820" y="27550"/>
                </a:lnTo>
                <a:lnTo>
                  <a:pt x="67870" y="27520"/>
                </a:lnTo>
                <a:lnTo>
                  <a:pt x="67920" y="27480"/>
                </a:lnTo>
                <a:lnTo>
                  <a:pt x="67960" y="27440"/>
                </a:lnTo>
                <a:lnTo>
                  <a:pt x="68010" y="27430"/>
                </a:lnTo>
                <a:lnTo>
                  <a:pt x="68070" y="27440"/>
                </a:lnTo>
                <a:lnTo>
                  <a:pt x="68160" y="27490"/>
                </a:lnTo>
                <a:lnTo>
                  <a:pt x="68120" y="27590"/>
                </a:lnTo>
                <a:lnTo>
                  <a:pt x="68140" y="27680"/>
                </a:lnTo>
                <a:lnTo>
                  <a:pt x="68170" y="27780"/>
                </a:lnTo>
                <a:lnTo>
                  <a:pt x="68190" y="27880"/>
                </a:lnTo>
                <a:lnTo>
                  <a:pt x="68180" y="28080"/>
                </a:lnTo>
                <a:lnTo>
                  <a:pt x="68200" y="28170"/>
                </a:lnTo>
                <a:lnTo>
                  <a:pt x="68270" y="28160"/>
                </a:lnTo>
                <a:lnTo>
                  <a:pt x="68270" y="28250"/>
                </a:lnTo>
                <a:lnTo>
                  <a:pt x="68300" y="28280"/>
                </a:lnTo>
                <a:lnTo>
                  <a:pt x="68350" y="28270"/>
                </a:lnTo>
                <a:lnTo>
                  <a:pt x="68390" y="28230"/>
                </a:lnTo>
                <a:lnTo>
                  <a:pt x="68370" y="28150"/>
                </a:lnTo>
                <a:lnTo>
                  <a:pt x="68410" y="28110"/>
                </a:lnTo>
                <a:lnTo>
                  <a:pt x="68480" y="28100"/>
                </a:lnTo>
                <a:lnTo>
                  <a:pt x="68540" y="28160"/>
                </a:lnTo>
                <a:lnTo>
                  <a:pt x="68570" y="28120"/>
                </a:lnTo>
                <a:lnTo>
                  <a:pt x="68590" y="28180"/>
                </a:lnTo>
                <a:lnTo>
                  <a:pt x="68580" y="28230"/>
                </a:lnTo>
                <a:lnTo>
                  <a:pt x="68550" y="28280"/>
                </a:lnTo>
                <a:lnTo>
                  <a:pt x="68540" y="28340"/>
                </a:lnTo>
                <a:lnTo>
                  <a:pt x="68520" y="28380"/>
                </a:lnTo>
                <a:lnTo>
                  <a:pt x="68490" y="28400"/>
                </a:lnTo>
                <a:lnTo>
                  <a:pt x="68440" y="28400"/>
                </a:lnTo>
                <a:lnTo>
                  <a:pt x="68390" y="28390"/>
                </a:lnTo>
                <a:lnTo>
                  <a:pt x="68430" y="28450"/>
                </a:lnTo>
                <a:lnTo>
                  <a:pt x="68530" y="28470"/>
                </a:lnTo>
                <a:lnTo>
                  <a:pt x="68570" y="28520"/>
                </a:lnTo>
                <a:lnTo>
                  <a:pt x="68610" y="28500"/>
                </a:lnTo>
                <a:lnTo>
                  <a:pt x="68640" y="28460"/>
                </a:lnTo>
                <a:lnTo>
                  <a:pt x="68690" y="28360"/>
                </a:lnTo>
                <a:lnTo>
                  <a:pt x="68690" y="28380"/>
                </a:lnTo>
                <a:lnTo>
                  <a:pt x="68700" y="28380"/>
                </a:lnTo>
                <a:lnTo>
                  <a:pt x="68720" y="28390"/>
                </a:lnTo>
                <a:lnTo>
                  <a:pt x="68670" y="28480"/>
                </a:lnTo>
                <a:lnTo>
                  <a:pt x="68710" y="28490"/>
                </a:lnTo>
                <a:lnTo>
                  <a:pt x="68820" y="28460"/>
                </a:lnTo>
                <a:lnTo>
                  <a:pt x="68890" y="28470"/>
                </a:lnTo>
                <a:lnTo>
                  <a:pt x="69000" y="28520"/>
                </a:lnTo>
                <a:lnTo>
                  <a:pt x="69070" y="28520"/>
                </a:lnTo>
                <a:lnTo>
                  <a:pt x="68960" y="28400"/>
                </a:lnTo>
                <a:lnTo>
                  <a:pt x="68920" y="28320"/>
                </a:lnTo>
                <a:lnTo>
                  <a:pt x="68980" y="28260"/>
                </a:lnTo>
                <a:lnTo>
                  <a:pt x="69040" y="28250"/>
                </a:lnTo>
                <a:lnTo>
                  <a:pt x="69080" y="28280"/>
                </a:lnTo>
                <a:lnTo>
                  <a:pt x="69120" y="28310"/>
                </a:lnTo>
                <a:lnTo>
                  <a:pt x="69160" y="28330"/>
                </a:lnTo>
                <a:lnTo>
                  <a:pt x="69190" y="28310"/>
                </a:lnTo>
                <a:lnTo>
                  <a:pt x="69280" y="28230"/>
                </a:lnTo>
                <a:lnTo>
                  <a:pt x="69260" y="28300"/>
                </a:lnTo>
                <a:lnTo>
                  <a:pt x="69220" y="28420"/>
                </a:lnTo>
                <a:lnTo>
                  <a:pt x="69220" y="28490"/>
                </a:lnTo>
                <a:lnTo>
                  <a:pt x="69250" y="28600"/>
                </a:lnTo>
                <a:lnTo>
                  <a:pt x="69270" y="28660"/>
                </a:lnTo>
                <a:lnTo>
                  <a:pt x="69290" y="28690"/>
                </a:lnTo>
                <a:lnTo>
                  <a:pt x="69370" y="28730"/>
                </a:lnTo>
                <a:lnTo>
                  <a:pt x="69450" y="28820"/>
                </a:lnTo>
                <a:lnTo>
                  <a:pt x="69700" y="29210"/>
                </a:lnTo>
                <a:lnTo>
                  <a:pt x="69830" y="29370"/>
                </a:lnTo>
                <a:lnTo>
                  <a:pt x="69870" y="29400"/>
                </a:lnTo>
                <a:lnTo>
                  <a:pt x="69990" y="29450"/>
                </a:lnTo>
                <a:lnTo>
                  <a:pt x="70030" y="29490"/>
                </a:lnTo>
                <a:lnTo>
                  <a:pt x="70090" y="29550"/>
                </a:lnTo>
                <a:lnTo>
                  <a:pt x="70140" y="29590"/>
                </a:lnTo>
                <a:lnTo>
                  <a:pt x="70400" y="29710"/>
                </a:lnTo>
                <a:lnTo>
                  <a:pt x="70570" y="29830"/>
                </a:lnTo>
                <a:lnTo>
                  <a:pt x="70670" y="29840"/>
                </a:lnTo>
                <a:lnTo>
                  <a:pt x="70770" y="29840"/>
                </a:lnTo>
                <a:lnTo>
                  <a:pt x="70870" y="29850"/>
                </a:lnTo>
                <a:lnTo>
                  <a:pt x="71010" y="29930"/>
                </a:lnTo>
                <a:lnTo>
                  <a:pt x="71130" y="30050"/>
                </a:lnTo>
                <a:lnTo>
                  <a:pt x="71350" y="30350"/>
                </a:lnTo>
                <a:lnTo>
                  <a:pt x="71420" y="30480"/>
                </a:lnTo>
                <a:lnTo>
                  <a:pt x="71740" y="30710"/>
                </a:lnTo>
                <a:lnTo>
                  <a:pt x="71810" y="30790"/>
                </a:lnTo>
                <a:lnTo>
                  <a:pt x="71820" y="30910"/>
                </a:lnTo>
                <a:lnTo>
                  <a:pt x="71630" y="30740"/>
                </a:lnTo>
                <a:lnTo>
                  <a:pt x="71520" y="30670"/>
                </a:lnTo>
                <a:lnTo>
                  <a:pt x="71290" y="30640"/>
                </a:lnTo>
                <a:lnTo>
                  <a:pt x="71230" y="30620"/>
                </a:lnTo>
                <a:lnTo>
                  <a:pt x="71190" y="30570"/>
                </a:lnTo>
                <a:lnTo>
                  <a:pt x="71150" y="30390"/>
                </a:lnTo>
                <a:lnTo>
                  <a:pt x="71110" y="30420"/>
                </a:lnTo>
                <a:lnTo>
                  <a:pt x="71070" y="30500"/>
                </a:lnTo>
                <a:lnTo>
                  <a:pt x="71050" y="30580"/>
                </a:lnTo>
                <a:lnTo>
                  <a:pt x="71050" y="30640"/>
                </a:lnTo>
                <a:lnTo>
                  <a:pt x="71050" y="30700"/>
                </a:lnTo>
                <a:lnTo>
                  <a:pt x="71070" y="30750"/>
                </a:lnTo>
                <a:lnTo>
                  <a:pt x="71100" y="30800"/>
                </a:lnTo>
                <a:lnTo>
                  <a:pt x="71140" y="30840"/>
                </a:lnTo>
                <a:lnTo>
                  <a:pt x="71150" y="30870"/>
                </a:lnTo>
                <a:lnTo>
                  <a:pt x="71130" y="31160"/>
                </a:lnTo>
                <a:lnTo>
                  <a:pt x="71140" y="31240"/>
                </a:lnTo>
                <a:lnTo>
                  <a:pt x="71260" y="31610"/>
                </a:lnTo>
                <a:lnTo>
                  <a:pt x="71310" y="31690"/>
                </a:lnTo>
                <a:lnTo>
                  <a:pt x="71380" y="31760"/>
                </a:lnTo>
                <a:lnTo>
                  <a:pt x="71450" y="31810"/>
                </a:lnTo>
                <a:lnTo>
                  <a:pt x="71820" y="31940"/>
                </a:lnTo>
                <a:lnTo>
                  <a:pt x="71950" y="32050"/>
                </a:lnTo>
                <a:lnTo>
                  <a:pt x="72030" y="32210"/>
                </a:lnTo>
                <a:lnTo>
                  <a:pt x="72060" y="32430"/>
                </a:lnTo>
                <a:lnTo>
                  <a:pt x="72060" y="32960"/>
                </a:lnTo>
                <a:lnTo>
                  <a:pt x="72040" y="33070"/>
                </a:lnTo>
                <a:lnTo>
                  <a:pt x="72000" y="33170"/>
                </a:lnTo>
                <a:lnTo>
                  <a:pt x="71910" y="33220"/>
                </a:lnTo>
                <a:lnTo>
                  <a:pt x="71910" y="33150"/>
                </a:lnTo>
                <a:lnTo>
                  <a:pt x="71880" y="33120"/>
                </a:lnTo>
                <a:lnTo>
                  <a:pt x="71830" y="33140"/>
                </a:lnTo>
                <a:lnTo>
                  <a:pt x="71790" y="33190"/>
                </a:lnTo>
                <a:lnTo>
                  <a:pt x="71820" y="33310"/>
                </a:lnTo>
                <a:lnTo>
                  <a:pt x="71810" y="33500"/>
                </a:lnTo>
                <a:lnTo>
                  <a:pt x="71770" y="33690"/>
                </a:lnTo>
                <a:lnTo>
                  <a:pt x="71730" y="33820"/>
                </a:lnTo>
                <a:lnTo>
                  <a:pt x="71670" y="33770"/>
                </a:lnTo>
                <a:lnTo>
                  <a:pt x="71650" y="33700"/>
                </a:lnTo>
                <a:lnTo>
                  <a:pt x="71650" y="33620"/>
                </a:lnTo>
                <a:lnTo>
                  <a:pt x="71640" y="33550"/>
                </a:lnTo>
                <a:lnTo>
                  <a:pt x="71610" y="33490"/>
                </a:lnTo>
                <a:lnTo>
                  <a:pt x="71570" y="33460"/>
                </a:lnTo>
                <a:lnTo>
                  <a:pt x="71530" y="33430"/>
                </a:lnTo>
                <a:lnTo>
                  <a:pt x="71500" y="33390"/>
                </a:lnTo>
                <a:lnTo>
                  <a:pt x="71480" y="33370"/>
                </a:lnTo>
                <a:lnTo>
                  <a:pt x="71460" y="33370"/>
                </a:lnTo>
                <a:lnTo>
                  <a:pt x="71440" y="33360"/>
                </a:lnTo>
                <a:lnTo>
                  <a:pt x="71430" y="33220"/>
                </a:lnTo>
                <a:lnTo>
                  <a:pt x="71420" y="33190"/>
                </a:lnTo>
                <a:lnTo>
                  <a:pt x="71410" y="33160"/>
                </a:lnTo>
                <a:lnTo>
                  <a:pt x="71370" y="33110"/>
                </a:lnTo>
                <a:lnTo>
                  <a:pt x="71320" y="33060"/>
                </a:lnTo>
                <a:lnTo>
                  <a:pt x="71260" y="33020"/>
                </a:lnTo>
                <a:lnTo>
                  <a:pt x="71220" y="33040"/>
                </a:lnTo>
                <a:lnTo>
                  <a:pt x="71100" y="33260"/>
                </a:lnTo>
                <a:lnTo>
                  <a:pt x="71070" y="33290"/>
                </a:lnTo>
                <a:lnTo>
                  <a:pt x="71020" y="33320"/>
                </a:lnTo>
                <a:lnTo>
                  <a:pt x="71040" y="33380"/>
                </a:lnTo>
                <a:lnTo>
                  <a:pt x="71090" y="33450"/>
                </a:lnTo>
                <a:lnTo>
                  <a:pt x="71110" y="33470"/>
                </a:lnTo>
                <a:lnTo>
                  <a:pt x="71120" y="33510"/>
                </a:lnTo>
                <a:lnTo>
                  <a:pt x="71160" y="33570"/>
                </a:lnTo>
                <a:lnTo>
                  <a:pt x="71170" y="33620"/>
                </a:lnTo>
                <a:lnTo>
                  <a:pt x="71160" y="33630"/>
                </a:lnTo>
                <a:lnTo>
                  <a:pt x="71130" y="33640"/>
                </a:lnTo>
                <a:lnTo>
                  <a:pt x="71100" y="33660"/>
                </a:lnTo>
                <a:lnTo>
                  <a:pt x="71080" y="33700"/>
                </a:lnTo>
                <a:lnTo>
                  <a:pt x="71090" y="33770"/>
                </a:lnTo>
                <a:lnTo>
                  <a:pt x="71110" y="33840"/>
                </a:lnTo>
                <a:lnTo>
                  <a:pt x="71110" y="33910"/>
                </a:lnTo>
                <a:lnTo>
                  <a:pt x="71080" y="33980"/>
                </a:lnTo>
                <a:lnTo>
                  <a:pt x="71150" y="34010"/>
                </a:lnTo>
                <a:lnTo>
                  <a:pt x="71220" y="33970"/>
                </a:lnTo>
                <a:lnTo>
                  <a:pt x="71250" y="33900"/>
                </a:lnTo>
                <a:lnTo>
                  <a:pt x="71230" y="33820"/>
                </a:lnTo>
                <a:lnTo>
                  <a:pt x="71270" y="33830"/>
                </a:lnTo>
                <a:lnTo>
                  <a:pt x="71300" y="33850"/>
                </a:lnTo>
                <a:lnTo>
                  <a:pt x="71350" y="33920"/>
                </a:lnTo>
                <a:lnTo>
                  <a:pt x="71370" y="33930"/>
                </a:lnTo>
                <a:lnTo>
                  <a:pt x="71390" y="33920"/>
                </a:lnTo>
                <a:lnTo>
                  <a:pt x="71400" y="33930"/>
                </a:lnTo>
                <a:lnTo>
                  <a:pt x="71410" y="33960"/>
                </a:lnTo>
                <a:lnTo>
                  <a:pt x="71410" y="33990"/>
                </a:lnTo>
                <a:lnTo>
                  <a:pt x="71410" y="34010"/>
                </a:lnTo>
                <a:lnTo>
                  <a:pt x="71430" y="34010"/>
                </a:lnTo>
                <a:lnTo>
                  <a:pt x="71450" y="34010"/>
                </a:lnTo>
                <a:lnTo>
                  <a:pt x="71560" y="34040"/>
                </a:lnTo>
                <a:lnTo>
                  <a:pt x="71610" y="34110"/>
                </a:lnTo>
                <a:lnTo>
                  <a:pt x="71630" y="34190"/>
                </a:lnTo>
                <a:lnTo>
                  <a:pt x="71680" y="34280"/>
                </a:lnTo>
                <a:lnTo>
                  <a:pt x="71680" y="34310"/>
                </a:lnTo>
                <a:lnTo>
                  <a:pt x="71590" y="34400"/>
                </a:lnTo>
                <a:lnTo>
                  <a:pt x="71640" y="34620"/>
                </a:lnTo>
                <a:lnTo>
                  <a:pt x="71740" y="34870"/>
                </a:lnTo>
                <a:lnTo>
                  <a:pt x="71820" y="35030"/>
                </a:lnTo>
                <a:lnTo>
                  <a:pt x="72080" y="35350"/>
                </a:lnTo>
                <a:lnTo>
                  <a:pt x="72190" y="35530"/>
                </a:lnTo>
                <a:lnTo>
                  <a:pt x="72240" y="35750"/>
                </a:lnTo>
                <a:lnTo>
                  <a:pt x="72210" y="35750"/>
                </a:lnTo>
                <a:lnTo>
                  <a:pt x="72130" y="35530"/>
                </a:lnTo>
                <a:lnTo>
                  <a:pt x="72100" y="35490"/>
                </a:lnTo>
                <a:lnTo>
                  <a:pt x="72050" y="35480"/>
                </a:lnTo>
                <a:lnTo>
                  <a:pt x="71990" y="35450"/>
                </a:lnTo>
                <a:lnTo>
                  <a:pt x="71930" y="35410"/>
                </a:lnTo>
                <a:lnTo>
                  <a:pt x="71880" y="35330"/>
                </a:lnTo>
                <a:lnTo>
                  <a:pt x="71810" y="35280"/>
                </a:lnTo>
                <a:lnTo>
                  <a:pt x="71750" y="35270"/>
                </a:lnTo>
                <a:lnTo>
                  <a:pt x="71730" y="35360"/>
                </a:lnTo>
                <a:lnTo>
                  <a:pt x="71770" y="35430"/>
                </a:lnTo>
                <a:lnTo>
                  <a:pt x="71880" y="35510"/>
                </a:lnTo>
                <a:lnTo>
                  <a:pt x="71910" y="35560"/>
                </a:lnTo>
                <a:lnTo>
                  <a:pt x="71930" y="35510"/>
                </a:lnTo>
                <a:lnTo>
                  <a:pt x="71940" y="35490"/>
                </a:lnTo>
                <a:lnTo>
                  <a:pt x="71970" y="35490"/>
                </a:lnTo>
                <a:lnTo>
                  <a:pt x="72130" y="35830"/>
                </a:lnTo>
                <a:lnTo>
                  <a:pt x="72630" y="36470"/>
                </a:lnTo>
                <a:lnTo>
                  <a:pt x="72740" y="36570"/>
                </a:lnTo>
                <a:lnTo>
                  <a:pt x="72730" y="36510"/>
                </a:lnTo>
                <a:lnTo>
                  <a:pt x="72700" y="36430"/>
                </a:lnTo>
                <a:lnTo>
                  <a:pt x="72690" y="36370"/>
                </a:lnTo>
                <a:lnTo>
                  <a:pt x="72720" y="36350"/>
                </a:lnTo>
                <a:lnTo>
                  <a:pt x="72770" y="36320"/>
                </a:lnTo>
                <a:lnTo>
                  <a:pt x="72790" y="36330"/>
                </a:lnTo>
                <a:lnTo>
                  <a:pt x="72810" y="36440"/>
                </a:lnTo>
                <a:lnTo>
                  <a:pt x="72830" y="36470"/>
                </a:lnTo>
                <a:lnTo>
                  <a:pt x="72850" y="36480"/>
                </a:lnTo>
                <a:lnTo>
                  <a:pt x="72860" y="36490"/>
                </a:lnTo>
                <a:lnTo>
                  <a:pt x="72890" y="36560"/>
                </a:lnTo>
                <a:lnTo>
                  <a:pt x="72970" y="36600"/>
                </a:lnTo>
                <a:lnTo>
                  <a:pt x="73120" y="36640"/>
                </a:lnTo>
                <a:lnTo>
                  <a:pt x="73160" y="36690"/>
                </a:lnTo>
                <a:lnTo>
                  <a:pt x="73240" y="36900"/>
                </a:lnTo>
                <a:lnTo>
                  <a:pt x="73210" y="36930"/>
                </a:lnTo>
                <a:lnTo>
                  <a:pt x="73260" y="37010"/>
                </a:lnTo>
                <a:lnTo>
                  <a:pt x="73320" y="37130"/>
                </a:lnTo>
                <a:lnTo>
                  <a:pt x="73370" y="37270"/>
                </a:lnTo>
                <a:lnTo>
                  <a:pt x="73390" y="37380"/>
                </a:lnTo>
                <a:lnTo>
                  <a:pt x="73390" y="37440"/>
                </a:lnTo>
                <a:lnTo>
                  <a:pt x="73360" y="37540"/>
                </a:lnTo>
                <a:lnTo>
                  <a:pt x="73360" y="37600"/>
                </a:lnTo>
                <a:lnTo>
                  <a:pt x="73370" y="37670"/>
                </a:lnTo>
                <a:lnTo>
                  <a:pt x="73390" y="37710"/>
                </a:lnTo>
                <a:lnTo>
                  <a:pt x="73410" y="37740"/>
                </a:lnTo>
                <a:lnTo>
                  <a:pt x="73430" y="37820"/>
                </a:lnTo>
                <a:lnTo>
                  <a:pt x="73490" y="37940"/>
                </a:lnTo>
                <a:lnTo>
                  <a:pt x="73510" y="38010"/>
                </a:lnTo>
                <a:lnTo>
                  <a:pt x="73480" y="38210"/>
                </a:lnTo>
                <a:lnTo>
                  <a:pt x="73510" y="38400"/>
                </a:lnTo>
                <a:lnTo>
                  <a:pt x="73550" y="38510"/>
                </a:lnTo>
                <a:lnTo>
                  <a:pt x="73600" y="38570"/>
                </a:lnTo>
                <a:lnTo>
                  <a:pt x="73630" y="38480"/>
                </a:lnTo>
                <a:lnTo>
                  <a:pt x="73740" y="38570"/>
                </a:lnTo>
                <a:lnTo>
                  <a:pt x="73860" y="38720"/>
                </a:lnTo>
                <a:lnTo>
                  <a:pt x="73910" y="38800"/>
                </a:lnTo>
                <a:lnTo>
                  <a:pt x="73980" y="38870"/>
                </a:lnTo>
                <a:lnTo>
                  <a:pt x="74070" y="39180"/>
                </a:lnTo>
                <a:lnTo>
                  <a:pt x="74170" y="39250"/>
                </a:lnTo>
                <a:lnTo>
                  <a:pt x="74260" y="39330"/>
                </a:lnTo>
                <a:lnTo>
                  <a:pt x="74300" y="39520"/>
                </a:lnTo>
                <a:lnTo>
                  <a:pt x="74310" y="39810"/>
                </a:lnTo>
                <a:lnTo>
                  <a:pt x="74320" y="39860"/>
                </a:lnTo>
                <a:lnTo>
                  <a:pt x="74360" y="39950"/>
                </a:lnTo>
                <a:lnTo>
                  <a:pt x="74410" y="40030"/>
                </a:lnTo>
                <a:lnTo>
                  <a:pt x="74450" y="40070"/>
                </a:lnTo>
                <a:lnTo>
                  <a:pt x="74520" y="40070"/>
                </a:lnTo>
                <a:lnTo>
                  <a:pt x="74600" y="39990"/>
                </a:lnTo>
                <a:lnTo>
                  <a:pt x="74610" y="39980"/>
                </a:lnTo>
                <a:lnTo>
                  <a:pt x="74620" y="39990"/>
                </a:lnTo>
                <a:lnTo>
                  <a:pt x="74930" y="40500"/>
                </a:lnTo>
                <a:lnTo>
                  <a:pt x="75130" y="40730"/>
                </a:lnTo>
                <a:lnTo>
                  <a:pt x="75350" y="40830"/>
                </a:lnTo>
                <a:lnTo>
                  <a:pt x="75610" y="40860"/>
                </a:lnTo>
                <a:lnTo>
                  <a:pt x="75850" y="40860"/>
                </a:lnTo>
                <a:lnTo>
                  <a:pt x="75920" y="40840"/>
                </a:lnTo>
                <a:lnTo>
                  <a:pt x="76080" y="40790"/>
                </a:lnTo>
                <a:lnTo>
                  <a:pt x="76370" y="40550"/>
                </a:lnTo>
                <a:lnTo>
                  <a:pt x="76380" y="40590"/>
                </a:lnTo>
                <a:lnTo>
                  <a:pt x="76410" y="40590"/>
                </a:lnTo>
                <a:lnTo>
                  <a:pt x="76600" y="40560"/>
                </a:lnTo>
                <a:lnTo>
                  <a:pt x="76640" y="40580"/>
                </a:lnTo>
                <a:lnTo>
                  <a:pt x="76650" y="40590"/>
                </a:lnTo>
                <a:lnTo>
                  <a:pt x="76660" y="40610"/>
                </a:lnTo>
                <a:lnTo>
                  <a:pt x="76680" y="40630"/>
                </a:lnTo>
                <a:lnTo>
                  <a:pt x="76710" y="40660"/>
                </a:lnTo>
                <a:lnTo>
                  <a:pt x="76760" y="40620"/>
                </a:lnTo>
                <a:lnTo>
                  <a:pt x="76770" y="40650"/>
                </a:lnTo>
                <a:lnTo>
                  <a:pt x="76770" y="40660"/>
                </a:lnTo>
                <a:lnTo>
                  <a:pt x="76760" y="40700"/>
                </a:lnTo>
                <a:lnTo>
                  <a:pt x="76750" y="40740"/>
                </a:lnTo>
                <a:lnTo>
                  <a:pt x="76720" y="40750"/>
                </a:lnTo>
                <a:lnTo>
                  <a:pt x="76690" y="40780"/>
                </a:lnTo>
                <a:lnTo>
                  <a:pt x="76700" y="40830"/>
                </a:lnTo>
                <a:lnTo>
                  <a:pt x="76720" y="40870"/>
                </a:lnTo>
                <a:lnTo>
                  <a:pt x="76730" y="40880"/>
                </a:lnTo>
                <a:lnTo>
                  <a:pt x="76720" y="41040"/>
                </a:lnTo>
                <a:lnTo>
                  <a:pt x="76750" y="41070"/>
                </a:lnTo>
                <a:lnTo>
                  <a:pt x="76820" y="41040"/>
                </a:lnTo>
                <a:lnTo>
                  <a:pt x="76880" y="41000"/>
                </a:lnTo>
                <a:lnTo>
                  <a:pt x="77000" y="40790"/>
                </a:lnTo>
                <a:lnTo>
                  <a:pt x="77010" y="40770"/>
                </a:lnTo>
                <a:lnTo>
                  <a:pt x="77060" y="40730"/>
                </a:lnTo>
                <a:lnTo>
                  <a:pt x="77110" y="40690"/>
                </a:lnTo>
                <a:lnTo>
                  <a:pt x="77150" y="40630"/>
                </a:lnTo>
                <a:lnTo>
                  <a:pt x="77150" y="40520"/>
                </a:lnTo>
                <a:lnTo>
                  <a:pt x="77210" y="40560"/>
                </a:lnTo>
                <a:lnTo>
                  <a:pt x="77290" y="40560"/>
                </a:lnTo>
                <a:lnTo>
                  <a:pt x="77360" y="40580"/>
                </a:lnTo>
                <a:lnTo>
                  <a:pt x="77380" y="40640"/>
                </a:lnTo>
                <a:lnTo>
                  <a:pt x="77410" y="40700"/>
                </a:lnTo>
                <a:lnTo>
                  <a:pt x="77460" y="40710"/>
                </a:lnTo>
                <a:lnTo>
                  <a:pt x="77530" y="40710"/>
                </a:lnTo>
                <a:lnTo>
                  <a:pt x="77590" y="40750"/>
                </a:lnTo>
                <a:lnTo>
                  <a:pt x="77590" y="40790"/>
                </a:lnTo>
                <a:lnTo>
                  <a:pt x="77520" y="40820"/>
                </a:lnTo>
                <a:lnTo>
                  <a:pt x="77430" y="40850"/>
                </a:lnTo>
                <a:lnTo>
                  <a:pt x="77360" y="40890"/>
                </a:lnTo>
                <a:lnTo>
                  <a:pt x="77320" y="40960"/>
                </a:lnTo>
                <a:lnTo>
                  <a:pt x="77310" y="40960"/>
                </a:lnTo>
                <a:lnTo>
                  <a:pt x="77210" y="41070"/>
                </a:lnTo>
                <a:lnTo>
                  <a:pt x="77190" y="41110"/>
                </a:lnTo>
                <a:lnTo>
                  <a:pt x="77170" y="41170"/>
                </a:lnTo>
                <a:lnTo>
                  <a:pt x="77150" y="41200"/>
                </a:lnTo>
                <a:lnTo>
                  <a:pt x="76890" y="41390"/>
                </a:lnTo>
                <a:lnTo>
                  <a:pt x="76850" y="41450"/>
                </a:lnTo>
                <a:lnTo>
                  <a:pt x="76840" y="41470"/>
                </a:lnTo>
                <a:lnTo>
                  <a:pt x="76780" y="41550"/>
                </a:lnTo>
                <a:lnTo>
                  <a:pt x="76760" y="41590"/>
                </a:lnTo>
                <a:lnTo>
                  <a:pt x="76750" y="41640"/>
                </a:lnTo>
                <a:lnTo>
                  <a:pt x="76740" y="41750"/>
                </a:lnTo>
                <a:lnTo>
                  <a:pt x="76730" y="41790"/>
                </a:lnTo>
                <a:lnTo>
                  <a:pt x="76730" y="41820"/>
                </a:lnTo>
                <a:lnTo>
                  <a:pt x="76730" y="41850"/>
                </a:lnTo>
                <a:lnTo>
                  <a:pt x="76730" y="41880"/>
                </a:lnTo>
                <a:lnTo>
                  <a:pt x="76720" y="41890"/>
                </a:lnTo>
                <a:lnTo>
                  <a:pt x="76670" y="41880"/>
                </a:lnTo>
                <a:lnTo>
                  <a:pt x="76650" y="41890"/>
                </a:lnTo>
                <a:lnTo>
                  <a:pt x="76640" y="41900"/>
                </a:lnTo>
                <a:lnTo>
                  <a:pt x="76640" y="42010"/>
                </a:lnTo>
                <a:lnTo>
                  <a:pt x="76640" y="42060"/>
                </a:lnTo>
                <a:lnTo>
                  <a:pt x="76660" y="42080"/>
                </a:lnTo>
                <a:lnTo>
                  <a:pt x="76930" y="42110"/>
                </a:lnTo>
                <a:lnTo>
                  <a:pt x="77030" y="42080"/>
                </a:lnTo>
                <a:lnTo>
                  <a:pt x="77080" y="42050"/>
                </a:lnTo>
                <a:lnTo>
                  <a:pt x="77120" y="42020"/>
                </a:lnTo>
                <a:lnTo>
                  <a:pt x="77160" y="41990"/>
                </a:lnTo>
                <a:lnTo>
                  <a:pt x="77220" y="41980"/>
                </a:lnTo>
                <a:lnTo>
                  <a:pt x="77510" y="42040"/>
                </a:lnTo>
                <a:lnTo>
                  <a:pt x="77580" y="42100"/>
                </a:lnTo>
                <a:lnTo>
                  <a:pt x="77710" y="42250"/>
                </a:lnTo>
                <a:lnTo>
                  <a:pt x="77900" y="42300"/>
                </a:lnTo>
                <a:lnTo>
                  <a:pt x="77920" y="42490"/>
                </a:lnTo>
                <a:lnTo>
                  <a:pt x="77920" y="42610"/>
                </a:lnTo>
                <a:lnTo>
                  <a:pt x="77910" y="42910"/>
                </a:lnTo>
                <a:lnTo>
                  <a:pt x="77940" y="43030"/>
                </a:lnTo>
                <a:lnTo>
                  <a:pt x="78000" y="43140"/>
                </a:lnTo>
                <a:lnTo>
                  <a:pt x="78250" y="43460"/>
                </a:lnTo>
                <a:lnTo>
                  <a:pt x="78470" y="43760"/>
                </a:lnTo>
                <a:lnTo>
                  <a:pt x="78700" y="44050"/>
                </a:lnTo>
                <a:lnTo>
                  <a:pt x="78920" y="44340"/>
                </a:lnTo>
                <a:lnTo>
                  <a:pt x="79150" y="44640"/>
                </a:lnTo>
                <a:lnTo>
                  <a:pt x="79370" y="44930"/>
                </a:lnTo>
                <a:lnTo>
                  <a:pt x="79600" y="45220"/>
                </a:lnTo>
                <a:lnTo>
                  <a:pt x="79820" y="45510"/>
                </a:lnTo>
                <a:lnTo>
                  <a:pt x="80050" y="45800"/>
                </a:lnTo>
                <a:lnTo>
                  <a:pt x="80270" y="46100"/>
                </a:lnTo>
                <a:lnTo>
                  <a:pt x="80500" y="46390"/>
                </a:lnTo>
                <a:lnTo>
                  <a:pt x="80720" y="46680"/>
                </a:lnTo>
                <a:lnTo>
                  <a:pt x="80950" y="46970"/>
                </a:lnTo>
                <a:lnTo>
                  <a:pt x="81170" y="47260"/>
                </a:lnTo>
                <a:lnTo>
                  <a:pt x="81400" y="47550"/>
                </a:lnTo>
                <a:lnTo>
                  <a:pt x="81620" y="47840"/>
                </a:lnTo>
                <a:lnTo>
                  <a:pt x="81850" y="48130"/>
                </a:lnTo>
                <a:lnTo>
                  <a:pt x="82080" y="48430"/>
                </a:lnTo>
                <a:lnTo>
                  <a:pt x="82170" y="48510"/>
                </a:lnTo>
                <a:lnTo>
                  <a:pt x="82270" y="48540"/>
                </a:lnTo>
                <a:lnTo>
                  <a:pt x="82970" y="48640"/>
                </a:lnTo>
                <a:lnTo>
                  <a:pt x="83570" y="48720"/>
                </a:lnTo>
                <a:lnTo>
                  <a:pt x="84170" y="48800"/>
                </a:lnTo>
                <a:lnTo>
                  <a:pt x="84770" y="48880"/>
                </a:lnTo>
                <a:lnTo>
                  <a:pt x="85370" y="48960"/>
                </a:lnTo>
                <a:lnTo>
                  <a:pt x="85970" y="49040"/>
                </a:lnTo>
                <a:lnTo>
                  <a:pt x="86570" y="49120"/>
                </a:lnTo>
                <a:lnTo>
                  <a:pt x="87170" y="49200"/>
                </a:lnTo>
                <a:lnTo>
                  <a:pt x="87770" y="49280"/>
                </a:lnTo>
                <a:lnTo>
                  <a:pt x="88370" y="49360"/>
                </a:lnTo>
                <a:lnTo>
                  <a:pt x="88970" y="49440"/>
                </a:lnTo>
                <a:lnTo>
                  <a:pt x="89570" y="49520"/>
                </a:lnTo>
                <a:lnTo>
                  <a:pt x="90170" y="49600"/>
                </a:lnTo>
                <a:lnTo>
                  <a:pt x="90770" y="49680"/>
                </a:lnTo>
                <a:lnTo>
                  <a:pt x="91370" y="49760"/>
                </a:lnTo>
                <a:lnTo>
                  <a:pt x="91970" y="49840"/>
                </a:lnTo>
                <a:lnTo>
                  <a:pt x="92570" y="49920"/>
                </a:lnTo>
                <a:lnTo>
                  <a:pt x="93160" y="50000"/>
                </a:lnTo>
                <a:lnTo>
                  <a:pt x="93220" y="49980"/>
                </a:lnTo>
                <a:lnTo>
                  <a:pt x="93510" y="49610"/>
                </a:lnTo>
                <a:lnTo>
                  <a:pt x="93780" y="50070"/>
                </a:lnTo>
                <a:lnTo>
                  <a:pt x="94130" y="50650"/>
                </a:lnTo>
                <a:lnTo>
                  <a:pt x="94480" y="51230"/>
                </a:lnTo>
                <a:lnTo>
                  <a:pt x="94830" y="51820"/>
                </a:lnTo>
                <a:lnTo>
                  <a:pt x="95180" y="52400"/>
                </a:lnTo>
                <a:lnTo>
                  <a:pt x="95410" y="52780"/>
                </a:lnTo>
                <a:lnTo>
                  <a:pt x="95450" y="52880"/>
                </a:lnTo>
                <a:lnTo>
                  <a:pt x="95450" y="52990"/>
                </a:lnTo>
                <a:lnTo>
                  <a:pt x="95290" y="53520"/>
                </a:lnTo>
                <a:lnTo>
                  <a:pt x="95270" y="53580"/>
                </a:lnTo>
                <a:lnTo>
                  <a:pt x="95240" y="53680"/>
                </a:lnTo>
                <a:lnTo>
                  <a:pt x="95160" y="53940"/>
                </a:lnTo>
                <a:lnTo>
                  <a:pt x="95040" y="54340"/>
                </a:lnTo>
                <a:lnTo>
                  <a:pt x="94880" y="54860"/>
                </a:lnTo>
                <a:lnTo>
                  <a:pt x="94690" y="55480"/>
                </a:lnTo>
                <a:lnTo>
                  <a:pt x="94470" y="56170"/>
                </a:lnTo>
                <a:lnTo>
                  <a:pt x="94250" y="56900"/>
                </a:lnTo>
                <a:lnTo>
                  <a:pt x="94190" y="57080"/>
                </a:lnTo>
                <a:lnTo>
                  <a:pt x="94010" y="57660"/>
                </a:lnTo>
                <a:lnTo>
                  <a:pt x="93770" y="58420"/>
                </a:lnTo>
                <a:lnTo>
                  <a:pt x="93550" y="59150"/>
                </a:lnTo>
                <a:lnTo>
                  <a:pt x="93330" y="59840"/>
                </a:lnTo>
                <a:lnTo>
                  <a:pt x="93140" y="60450"/>
                </a:lnTo>
                <a:lnTo>
                  <a:pt x="92980" y="60970"/>
                </a:lnTo>
                <a:lnTo>
                  <a:pt x="92860" y="61370"/>
                </a:lnTo>
                <a:lnTo>
                  <a:pt x="92780" y="61620"/>
                </a:lnTo>
                <a:lnTo>
                  <a:pt x="92750" y="61720"/>
                </a:lnTo>
                <a:lnTo>
                  <a:pt x="92610" y="62160"/>
                </a:lnTo>
                <a:lnTo>
                  <a:pt x="91960" y="62390"/>
                </a:lnTo>
                <a:lnTo>
                  <a:pt x="91220" y="62650"/>
                </a:lnTo>
                <a:lnTo>
                  <a:pt x="90480" y="62910"/>
                </a:lnTo>
                <a:lnTo>
                  <a:pt x="89750" y="63170"/>
                </a:lnTo>
                <a:lnTo>
                  <a:pt x="89010" y="63440"/>
                </a:lnTo>
                <a:lnTo>
                  <a:pt x="88270" y="63700"/>
                </a:lnTo>
                <a:lnTo>
                  <a:pt x="87530" y="63960"/>
                </a:lnTo>
                <a:lnTo>
                  <a:pt x="86790" y="64220"/>
                </a:lnTo>
                <a:lnTo>
                  <a:pt x="86050" y="64480"/>
                </a:lnTo>
                <a:lnTo>
                  <a:pt x="85310" y="64740"/>
                </a:lnTo>
                <a:lnTo>
                  <a:pt x="84570" y="65000"/>
                </a:lnTo>
                <a:lnTo>
                  <a:pt x="83840" y="65260"/>
                </a:lnTo>
                <a:lnTo>
                  <a:pt x="83100" y="65530"/>
                </a:lnTo>
                <a:lnTo>
                  <a:pt x="82360" y="65790"/>
                </a:lnTo>
                <a:lnTo>
                  <a:pt x="81620" y="66050"/>
                </a:lnTo>
                <a:lnTo>
                  <a:pt x="80880" y="66310"/>
                </a:lnTo>
                <a:lnTo>
                  <a:pt x="80140" y="66570"/>
                </a:lnTo>
                <a:lnTo>
                  <a:pt x="79680" y="66730"/>
                </a:lnTo>
                <a:lnTo>
                  <a:pt x="79660" y="66740"/>
                </a:lnTo>
                <a:lnTo>
                  <a:pt x="79580" y="66750"/>
                </a:lnTo>
                <a:lnTo>
                  <a:pt x="78980" y="66830"/>
                </a:lnTo>
                <a:lnTo>
                  <a:pt x="78290" y="66930"/>
                </a:lnTo>
                <a:lnTo>
                  <a:pt x="77600" y="67030"/>
                </a:lnTo>
                <a:lnTo>
                  <a:pt x="76910" y="67130"/>
                </a:lnTo>
                <a:lnTo>
                  <a:pt x="76220" y="67230"/>
                </a:lnTo>
                <a:lnTo>
                  <a:pt x="75530" y="67330"/>
                </a:lnTo>
                <a:lnTo>
                  <a:pt x="74830" y="67420"/>
                </a:lnTo>
                <a:lnTo>
                  <a:pt x="74140" y="67520"/>
                </a:lnTo>
                <a:lnTo>
                  <a:pt x="73450" y="67620"/>
                </a:lnTo>
                <a:lnTo>
                  <a:pt x="72760" y="67720"/>
                </a:lnTo>
                <a:lnTo>
                  <a:pt x="72070" y="67820"/>
                </a:lnTo>
                <a:lnTo>
                  <a:pt x="71380" y="67910"/>
                </a:lnTo>
                <a:lnTo>
                  <a:pt x="70690" y="68010"/>
                </a:lnTo>
                <a:lnTo>
                  <a:pt x="70000" y="68110"/>
                </a:lnTo>
                <a:lnTo>
                  <a:pt x="69300" y="68210"/>
                </a:lnTo>
                <a:lnTo>
                  <a:pt x="68610" y="68310"/>
                </a:lnTo>
                <a:lnTo>
                  <a:pt x="68290" y="68350"/>
                </a:lnTo>
                <a:lnTo>
                  <a:pt x="67920" y="68410"/>
                </a:lnTo>
                <a:lnTo>
                  <a:pt x="67360" y="68480"/>
                </a:lnTo>
                <a:lnTo>
                  <a:pt x="67020" y="68610"/>
                </a:lnTo>
                <a:lnTo>
                  <a:pt x="66990" y="68630"/>
                </a:lnTo>
                <a:lnTo>
                  <a:pt x="66910" y="68670"/>
                </a:lnTo>
                <a:lnTo>
                  <a:pt x="66810" y="68720"/>
                </a:lnTo>
                <a:lnTo>
                  <a:pt x="66710" y="68770"/>
                </a:lnTo>
                <a:lnTo>
                  <a:pt x="66610" y="68820"/>
                </a:lnTo>
                <a:lnTo>
                  <a:pt x="66510" y="68870"/>
                </a:lnTo>
                <a:lnTo>
                  <a:pt x="66480" y="68880"/>
                </a:lnTo>
                <a:lnTo>
                  <a:pt x="66400" y="68920"/>
                </a:lnTo>
                <a:lnTo>
                  <a:pt x="66310" y="68970"/>
                </a:lnTo>
                <a:lnTo>
                  <a:pt x="66190" y="69030"/>
                </a:lnTo>
                <a:lnTo>
                  <a:pt x="66100" y="69080"/>
                </a:lnTo>
                <a:lnTo>
                  <a:pt x="65410" y="69430"/>
                </a:lnTo>
                <a:lnTo>
                  <a:pt x="64580" y="69860"/>
                </a:lnTo>
                <a:lnTo>
                  <a:pt x="63840" y="70240"/>
                </a:lnTo>
                <a:lnTo>
                  <a:pt x="63290" y="70520"/>
                </a:lnTo>
                <a:lnTo>
                  <a:pt x="63260" y="70550"/>
                </a:lnTo>
                <a:lnTo>
                  <a:pt x="63190" y="70590"/>
                </a:lnTo>
                <a:lnTo>
                  <a:pt x="62860" y="71010"/>
                </a:lnTo>
                <a:lnTo>
                  <a:pt x="62470" y="71510"/>
                </a:lnTo>
                <a:lnTo>
                  <a:pt x="61780" y="72360"/>
                </a:lnTo>
                <a:lnTo>
                  <a:pt x="61140" y="73170"/>
                </a:lnTo>
                <a:lnTo>
                  <a:pt x="60720" y="73700"/>
                </a:lnTo>
                <a:lnTo>
                  <a:pt x="60650" y="73840"/>
                </a:lnTo>
                <a:lnTo>
                  <a:pt x="60440" y="74400"/>
                </a:lnTo>
                <a:lnTo>
                  <a:pt x="60150" y="75200"/>
                </a:lnTo>
                <a:lnTo>
                  <a:pt x="60030" y="75360"/>
                </a:lnTo>
                <a:lnTo>
                  <a:pt x="60030" y="75370"/>
                </a:lnTo>
                <a:close/>
                <a:moveTo>
                  <a:pt x="69250" y="27460"/>
                </a:moveTo>
                <a:lnTo>
                  <a:pt x="69330" y="27500"/>
                </a:lnTo>
                <a:lnTo>
                  <a:pt x="69560" y="27560"/>
                </a:lnTo>
                <a:lnTo>
                  <a:pt x="69780" y="27630"/>
                </a:lnTo>
                <a:lnTo>
                  <a:pt x="69700" y="27660"/>
                </a:lnTo>
                <a:lnTo>
                  <a:pt x="69640" y="27640"/>
                </a:lnTo>
                <a:lnTo>
                  <a:pt x="69570" y="27610"/>
                </a:lnTo>
                <a:lnTo>
                  <a:pt x="69500" y="27590"/>
                </a:lnTo>
                <a:lnTo>
                  <a:pt x="69430" y="27600"/>
                </a:lnTo>
                <a:lnTo>
                  <a:pt x="69360" y="27630"/>
                </a:lnTo>
                <a:lnTo>
                  <a:pt x="69300" y="27670"/>
                </a:lnTo>
                <a:lnTo>
                  <a:pt x="69250" y="27720"/>
                </a:lnTo>
                <a:lnTo>
                  <a:pt x="69210" y="27690"/>
                </a:lnTo>
                <a:lnTo>
                  <a:pt x="69190" y="27690"/>
                </a:lnTo>
                <a:lnTo>
                  <a:pt x="69160" y="27670"/>
                </a:lnTo>
                <a:lnTo>
                  <a:pt x="69130" y="27660"/>
                </a:lnTo>
                <a:lnTo>
                  <a:pt x="69130" y="27630"/>
                </a:lnTo>
                <a:lnTo>
                  <a:pt x="69190" y="27600"/>
                </a:lnTo>
                <a:lnTo>
                  <a:pt x="69200" y="27580"/>
                </a:lnTo>
                <a:lnTo>
                  <a:pt x="69180" y="27550"/>
                </a:lnTo>
                <a:lnTo>
                  <a:pt x="69160" y="27530"/>
                </a:lnTo>
                <a:lnTo>
                  <a:pt x="69150" y="27510"/>
                </a:lnTo>
                <a:lnTo>
                  <a:pt x="69100" y="27490"/>
                </a:lnTo>
                <a:lnTo>
                  <a:pt x="69050" y="27500"/>
                </a:lnTo>
                <a:lnTo>
                  <a:pt x="69010" y="27510"/>
                </a:lnTo>
                <a:lnTo>
                  <a:pt x="68970" y="27520"/>
                </a:lnTo>
                <a:lnTo>
                  <a:pt x="68910" y="27550"/>
                </a:lnTo>
                <a:lnTo>
                  <a:pt x="68860" y="27600"/>
                </a:lnTo>
                <a:lnTo>
                  <a:pt x="68810" y="27680"/>
                </a:lnTo>
                <a:lnTo>
                  <a:pt x="68780" y="27760"/>
                </a:lnTo>
                <a:lnTo>
                  <a:pt x="68770" y="27630"/>
                </a:lnTo>
                <a:lnTo>
                  <a:pt x="68850" y="27510"/>
                </a:lnTo>
                <a:lnTo>
                  <a:pt x="68970" y="27420"/>
                </a:lnTo>
                <a:lnTo>
                  <a:pt x="69100" y="27390"/>
                </a:lnTo>
                <a:lnTo>
                  <a:pt x="69150" y="27400"/>
                </a:lnTo>
                <a:lnTo>
                  <a:pt x="69190" y="27420"/>
                </a:lnTo>
                <a:lnTo>
                  <a:pt x="69250" y="2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