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Ar Riyad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Saudi Arabia • State Map | Fully Editable Vector Shape</a:t>
            </a:r>
          </a:p>
        </p:txBody>
      </p:sp>
      <p:sp>
        <p:nvSpPr>
          <p:cNvPr id="101" name="Ar Riyad"/>
          <p:cNvSpPr/>
          <p:nvPr/>
        </p:nvSpPr>
        <p:spPr>
          <a:xfrm>
            <a:off x="3099634" y="1325880"/>
            <a:ext cx="5992427" cy="4937760"/>
          </a:xfrm>
          <a:custGeom>
            <a:avLst/>
            <a:gdLst/>
            <a:ahLst/>
            <a:cxnLst/>
            <a:rect l="0" t="0" r="100000" b="82400"/>
            <a:pathLst>
              <a:path w="100000" h="82400">
                <a:moveTo>
                  <a:pt x="49500" y="26580"/>
                </a:moveTo>
                <a:lnTo>
                  <a:pt x="49550" y="26610"/>
                </a:lnTo>
                <a:lnTo>
                  <a:pt x="49920" y="26880"/>
                </a:lnTo>
                <a:lnTo>
                  <a:pt x="50100" y="27050"/>
                </a:lnTo>
                <a:lnTo>
                  <a:pt x="50170" y="27150"/>
                </a:lnTo>
                <a:lnTo>
                  <a:pt x="50230" y="27270"/>
                </a:lnTo>
                <a:lnTo>
                  <a:pt x="50350" y="27690"/>
                </a:lnTo>
                <a:lnTo>
                  <a:pt x="50400" y="27820"/>
                </a:lnTo>
                <a:lnTo>
                  <a:pt x="50510" y="27950"/>
                </a:lnTo>
                <a:lnTo>
                  <a:pt x="50600" y="28040"/>
                </a:lnTo>
                <a:lnTo>
                  <a:pt x="51830" y="28750"/>
                </a:lnTo>
                <a:lnTo>
                  <a:pt x="52030" y="28810"/>
                </a:lnTo>
                <a:lnTo>
                  <a:pt x="52340" y="28840"/>
                </a:lnTo>
                <a:lnTo>
                  <a:pt x="52440" y="28860"/>
                </a:lnTo>
                <a:lnTo>
                  <a:pt x="52530" y="28910"/>
                </a:lnTo>
                <a:lnTo>
                  <a:pt x="52620" y="28990"/>
                </a:lnTo>
                <a:lnTo>
                  <a:pt x="52890" y="29320"/>
                </a:lnTo>
                <a:lnTo>
                  <a:pt x="53300" y="29710"/>
                </a:lnTo>
                <a:lnTo>
                  <a:pt x="53480" y="29840"/>
                </a:lnTo>
                <a:lnTo>
                  <a:pt x="53580" y="29880"/>
                </a:lnTo>
                <a:lnTo>
                  <a:pt x="53760" y="29920"/>
                </a:lnTo>
                <a:lnTo>
                  <a:pt x="54480" y="29940"/>
                </a:lnTo>
                <a:lnTo>
                  <a:pt x="54670" y="29980"/>
                </a:lnTo>
                <a:lnTo>
                  <a:pt x="54860" y="30050"/>
                </a:lnTo>
                <a:lnTo>
                  <a:pt x="55130" y="30200"/>
                </a:lnTo>
                <a:lnTo>
                  <a:pt x="56190" y="30970"/>
                </a:lnTo>
                <a:lnTo>
                  <a:pt x="56290" y="31020"/>
                </a:lnTo>
                <a:lnTo>
                  <a:pt x="56400" y="31050"/>
                </a:lnTo>
                <a:lnTo>
                  <a:pt x="56500" y="31070"/>
                </a:lnTo>
                <a:lnTo>
                  <a:pt x="56600" y="31070"/>
                </a:lnTo>
                <a:lnTo>
                  <a:pt x="57240" y="30950"/>
                </a:lnTo>
                <a:lnTo>
                  <a:pt x="57350" y="30960"/>
                </a:lnTo>
                <a:lnTo>
                  <a:pt x="57440" y="30990"/>
                </a:lnTo>
                <a:lnTo>
                  <a:pt x="57540" y="31050"/>
                </a:lnTo>
                <a:lnTo>
                  <a:pt x="58250" y="31750"/>
                </a:lnTo>
                <a:lnTo>
                  <a:pt x="58370" y="31930"/>
                </a:lnTo>
                <a:lnTo>
                  <a:pt x="58450" y="32020"/>
                </a:lnTo>
                <a:lnTo>
                  <a:pt x="58540" y="32080"/>
                </a:lnTo>
                <a:lnTo>
                  <a:pt x="59920" y="32630"/>
                </a:lnTo>
                <a:lnTo>
                  <a:pt x="59970" y="32670"/>
                </a:lnTo>
                <a:lnTo>
                  <a:pt x="60030" y="32730"/>
                </a:lnTo>
                <a:lnTo>
                  <a:pt x="60090" y="32820"/>
                </a:lnTo>
                <a:lnTo>
                  <a:pt x="60130" y="32910"/>
                </a:lnTo>
                <a:lnTo>
                  <a:pt x="60160" y="33000"/>
                </a:lnTo>
                <a:lnTo>
                  <a:pt x="60180" y="33150"/>
                </a:lnTo>
                <a:lnTo>
                  <a:pt x="60280" y="39560"/>
                </a:lnTo>
                <a:lnTo>
                  <a:pt x="60320" y="39780"/>
                </a:lnTo>
                <a:lnTo>
                  <a:pt x="60350" y="39850"/>
                </a:lnTo>
                <a:lnTo>
                  <a:pt x="60410" y="39940"/>
                </a:lnTo>
                <a:lnTo>
                  <a:pt x="60480" y="40030"/>
                </a:lnTo>
                <a:lnTo>
                  <a:pt x="62010" y="41140"/>
                </a:lnTo>
                <a:lnTo>
                  <a:pt x="63100" y="42240"/>
                </a:lnTo>
                <a:lnTo>
                  <a:pt x="63280" y="42460"/>
                </a:lnTo>
                <a:lnTo>
                  <a:pt x="63460" y="42760"/>
                </a:lnTo>
                <a:lnTo>
                  <a:pt x="63640" y="43180"/>
                </a:lnTo>
                <a:lnTo>
                  <a:pt x="63740" y="43520"/>
                </a:lnTo>
                <a:lnTo>
                  <a:pt x="63810" y="44090"/>
                </a:lnTo>
                <a:lnTo>
                  <a:pt x="63780" y="45140"/>
                </a:lnTo>
                <a:lnTo>
                  <a:pt x="62550" y="55210"/>
                </a:lnTo>
                <a:lnTo>
                  <a:pt x="61390" y="64290"/>
                </a:lnTo>
                <a:lnTo>
                  <a:pt x="60830" y="64450"/>
                </a:lnTo>
                <a:lnTo>
                  <a:pt x="50720" y="65540"/>
                </a:lnTo>
                <a:lnTo>
                  <a:pt x="49610" y="65470"/>
                </a:lnTo>
                <a:lnTo>
                  <a:pt x="49200" y="65370"/>
                </a:lnTo>
                <a:lnTo>
                  <a:pt x="48970" y="65280"/>
                </a:lnTo>
                <a:lnTo>
                  <a:pt x="48660" y="65130"/>
                </a:lnTo>
                <a:lnTo>
                  <a:pt x="47460" y="64370"/>
                </a:lnTo>
                <a:lnTo>
                  <a:pt x="47390" y="64320"/>
                </a:lnTo>
                <a:lnTo>
                  <a:pt x="45690" y="62750"/>
                </a:lnTo>
                <a:lnTo>
                  <a:pt x="45270" y="62050"/>
                </a:lnTo>
                <a:lnTo>
                  <a:pt x="45030" y="61760"/>
                </a:lnTo>
                <a:lnTo>
                  <a:pt x="44960" y="61650"/>
                </a:lnTo>
                <a:lnTo>
                  <a:pt x="44930" y="61500"/>
                </a:lnTo>
                <a:lnTo>
                  <a:pt x="44930" y="61390"/>
                </a:lnTo>
                <a:lnTo>
                  <a:pt x="45100" y="60600"/>
                </a:lnTo>
                <a:lnTo>
                  <a:pt x="45180" y="60430"/>
                </a:lnTo>
                <a:lnTo>
                  <a:pt x="45430" y="60020"/>
                </a:lnTo>
                <a:lnTo>
                  <a:pt x="45470" y="59940"/>
                </a:lnTo>
                <a:lnTo>
                  <a:pt x="45500" y="59850"/>
                </a:lnTo>
                <a:lnTo>
                  <a:pt x="45500" y="59830"/>
                </a:lnTo>
                <a:lnTo>
                  <a:pt x="45510" y="59740"/>
                </a:lnTo>
                <a:lnTo>
                  <a:pt x="45500" y="59660"/>
                </a:lnTo>
                <a:lnTo>
                  <a:pt x="45470" y="59560"/>
                </a:lnTo>
                <a:lnTo>
                  <a:pt x="45410" y="59450"/>
                </a:lnTo>
                <a:lnTo>
                  <a:pt x="45060" y="59050"/>
                </a:lnTo>
                <a:lnTo>
                  <a:pt x="44800" y="58710"/>
                </a:lnTo>
                <a:lnTo>
                  <a:pt x="44660" y="58490"/>
                </a:lnTo>
                <a:lnTo>
                  <a:pt x="44430" y="58210"/>
                </a:lnTo>
                <a:lnTo>
                  <a:pt x="43800" y="57640"/>
                </a:lnTo>
                <a:lnTo>
                  <a:pt x="42670" y="55950"/>
                </a:lnTo>
                <a:lnTo>
                  <a:pt x="42620" y="55860"/>
                </a:lnTo>
                <a:lnTo>
                  <a:pt x="42590" y="55760"/>
                </a:lnTo>
                <a:lnTo>
                  <a:pt x="42590" y="55660"/>
                </a:lnTo>
                <a:lnTo>
                  <a:pt x="42590" y="55570"/>
                </a:lnTo>
                <a:lnTo>
                  <a:pt x="42770" y="54900"/>
                </a:lnTo>
                <a:lnTo>
                  <a:pt x="42800" y="54700"/>
                </a:lnTo>
                <a:lnTo>
                  <a:pt x="42740" y="53920"/>
                </a:lnTo>
                <a:lnTo>
                  <a:pt x="42750" y="53830"/>
                </a:lnTo>
                <a:lnTo>
                  <a:pt x="42790" y="53740"/>
                </a:lnTo>
                <a:lnTo>
                  <a:pt x="42840" y="53650"/>
                </a:lnTo>
                <a:lnTo>
                  <a:pt x="42970" y="53480"/>
                </a:lnTo>
                <a:lnTo>
                  <a:pt x="43020" y="53390"/>
                </a:lnTo>
                <a:lnTo>
                  <a:pt x="43060" y="53290"/>
                </a:lnTo>
                <a:lnTo>
                  <a:pt x="43090" y="53200"/>
                </a:lnTo>
                <a:lnTo>
                  <a:pt x="43110" y="53100"/>
                </a:lnTo>
                <a:lnTo>
                  <a:pt x="43110" y="53010"/>
                </a:lnTo>
                <a:lnTo>
                  <a:pt x="42890" y="51450"/>
                </a:lnTo>
                <a:lnTo>
                  <a:pt x="42890" y="51260"/>
                </a:lnTo>
                <a:lnTo>
                  <a:pt x="43010" y="50570"/>
                </a:lnTo>
                <a:lnTo>
                  <a:pt x="43010" y="50550"/>
                </a:lnTo>
                <a:lnTo>
                  <a:pt x="42940" y="50480"/>
                </a:lnTo>
                <a:lnTo>
                  <a:pt x="42860" y="50430"/>
                </a:lnTo>
                <a:lnTo>
                  <a:pt x="42770" y="50410"/>
                </a:lnTo>
                <a:lnTo>
                  <a:pt x="42260" y="50310"/>
                </a:lnTo>
                <a:lnTo>
                  <a:pt x="42160" y="50300"/>
                </a:lnTo>
                <a:lnTo>
                  <a:pt x="42070" y="50320"/>
                </a:lnTo>
                <a:lnTo>
                  <a:pt x="41560" y="50460"/>
                </a:lnTo>
                <a:lnTo>
                  <a:pt x="41460" y="50470"/>
                </a:lnTo>
                <a:lnTo>
                  <a:pt x="41360" y="50460"/>
                </a:lnTo>
                <a:lnTo>
                  <a:pt x="41170" y="50390"/>
                </a:lnTo>
                <a:lnTo>
                  <a:pt x="41070" y="50330"/>
                </a:lnTo>
                <a:lnTo>
                  <a:pt x="40980" y="50250"/>
                </a:lnTo>
                <a:lnTo>
                  <a:pt x="40890" y="50070"/>
                </a:lnTo>
                <a:lnTo>
                  <a:pt x="40860" y="49950"/>
                </a:lnTo>
                <a:lnTo>
                  <a:pt x="40850" y="49840"/>
                </a:lnTo>
                <a:lnTo>
                  <a:pt x="40880" y="49360"/>
                </a:lnTo>
                <a:lnTo>
                  <a:pt x="40940" y="49160"/>
                </a:lnTo>
                <a:lnTo>
                  <a:pt x="40960" y="49080"/>
                </a:lnTo>
                <a:lnTo>
                  <a:pt x="40940" y="48980"/>
                </a:lnTo>
                <a:lnTo>
                  <a:pt x="40880" y="48880"/>
                </a:lnTo>
                <a:lnTo>
                  <a:pt x="40760" y="48780"/>
                </a:lnTo>
                <a:lnTo>
                  <a:pt x="40660" y="48730"/>
                </a:lnTo>
                <a:lnTo>
                  <a:pt x="40550" y="48690"/>
                </a:lnTo>
                <a:lnTo>
                  <a:pt x="40360" y="48650"/>
                </a:lnTo>
                <a:lnTo>
                  <a:pt x="39420" y="48570"/>
                </a:lnTo>
                <a:lnTo>
                  <a:pt x="38750" y="48580"/>
                </a:lnTo>
                <a:lnTo>
                  <a:pt x="38590" y="48550"/>
                </a:lnTo>
                <a:lnTo>
                  <a:pt x="38500" y="48520"/>
                </a:lnTo>
                <a:lnTo>
                  <a:pt x="38400" y="48480"/>
                </a:lnTo>
                <a:lnTo>
                  <a:pt x="38310" y="48420"/>
                </a:lnTo>
                <a:lnTo>
                  <a:pt x="38230" y="48350"/>
                </a:lnTo>
                <a:lnTo>
                  <a:pt x="38170" y="48280"/>
                </a:lnTo>
                <a:lnTo>
                  <a:pt x="38120" y="48220"/>
                </a:lnTo>
                <a:lnTo>
                  <a:pt x="37570" y="46890"/>
                </a:lnTo>
                <a:lnTo>
                  <a:pt x="37440" y="46220"/>
                </a:lnTo>
                <a:lnTo>
                  <a:pt x="37400" y="46100"/>
                </a:lnTo>
                <a:lnTo>
                  <a:pt x="37290" y="45850"/>
                </a:lnTo>
                <a:lnTo>
                  <a:pt x="37060" y="45110"/>
                </a:lnTo>
                <a:lnTo>
                  <a:pt x="36980" y="44960"/>
                </a:lnTo>
                <a:lnTo>
                  <a:pt x="36890" y="44870"/>
                </a:lnTo>
                <a:lnTo>
                  <a:pt x="36800" y="44800"/>
                </a:lnTo>
                <a:lnTo>
                  <a:pt x="36640" y="44700"/>
                </a:lnTo>
                <a:lnTo>
                  <a:pt x="36590" y="44660"/>
                </a:lnTo>
                <a:lnTo>
                  <a:pt x="36540" y="44590"/>
                </a:lnTo>
                <a:lnTo>
                  <a:pt x="36510" y="44500"/>
                </a:lnTo>
                <a:lnTo>
                  <a:pt x="36500" y="44200"/>
                </a:lnTo>
                <a:lnTo>
                  <a:pt x="36540" y="43750"/>
                </a:lnTo>
                <a:lnTo>
                  <a:pt x="36530" y="43320"/>
                </a:lnTo>
                <a:lnTo>
                  <a:pt x="36580" y="42510"/>
                </a:lnTo>
                <a:lnTo>
                  <a:pt x="36660" y="42150"/>
                </a:lnTo>
                <a:lnTo>
                  <a:pt x="36670" y="41970"/>
                </a:lnTo>
                <a:lnTo>
                  <a:pt x="36670" y="41860"/>
                </a:lnTo>
                <a:lnTo>
                  <a:pt x="36610" y="41700"/>
                </a:lnTo>
                <a:lnTo>
                  <a:pt x="36600" y="41670"/>
                </a:lnTo>
                <a:lnTo>
                  <a:pt x="36600" y="41600"/>
                </a:lnTo>
                <a:lnTo>
                  <a:pt x="36630" y="41520"/>
                </a:lnTo>
                <a:lnTo>
                  <a:pt x="36700" y="41410"/>
                </a:lnTo>
                <a:lnTo>
                  <a:pt x="36900" y="41150"/>
                </a:lnTo>
                <a:lnTo>
                  <a:pt x="36910" y="41130"/>
                </a:lnTo>
                <a:lnTo>
                  <a:pt x="36960" y="40990"/>
                </a:lnTo>
                <a:lnTo>
                  <a:pt x="37020" y="40780"/>
                </a:lnTo>
                <a:lnTo>
                  <a:pt x="37010" y="40620"/>
                </a:lnTo>
                <a:lnTo>
                  <a:pt x="37100" y="40440"/>
                </a:lnTo>
                <a:lnTo>
                  <a:pt x="37380" y="40000"/>
                </a:lnTo>
                <a:lnTo>
                  <a:pt x="37440" y="39940"/>
                </a:lnTo>
                <a:lnTo>
                  <a:pt x="37560" y="39850"/>
                </a:lnTo>
                <a:lnTo>
                  <a:pt x="37660" y="39810"/>
                </a:lnTo>
                <a:lnTo>
                  <a:pt x="37760" y="39790"/>
                </a:lnTo>
                <a:lnTo>
                  <a:pt x="37850" y="39810"/>
                </a:lnTo>
                <a:lnTo>
                  <a:pt x="38310" y="40040"/>
                </a:lnTo>
                <a:lnTo>
                  <a:pt x="38500" y="40110"/>
                </a:lnTo>
                <a:lnTo>
                  <a:pt x="38810" y="40190"/>
                </a:lnTo>
                <a:lnTo>
                  <a:pt x="39590" y="40270"/>
                </a:lnTo>
                <a:lnTo>
                  <a:pt x="39800" y="40270"/>
                </a:lnTo>
                <a:lnTo>
                  <a:pt x="40420" y="40180"/>
                </a:lnTo>
                <a:lnTo>
                  <a:pt x="40620" y="40190"/>
                </a:lnTo>
                <a:lnTo>
                  <a:pt x="40960" y="40280"/>
                </a:lnTo>
                <a:lnTo>
                  <a:pt x="41040" y="40280"/>
                </a:lnTo>
                <a:lnTo>
                  <a:pt x="41130" y="40260"/>
                </a:lnTo>
                <a:lnTo>
                  <a:pt x="41230" y="40210"/>
                </a:lnTo>
                <a:lnTo>
                  <a:pt x="41340" y="40120"/>
                </a:lnTo>
                <a:lnTo>
                  <a:pt x="41420" y="40000"/>
                </a:lnTo>
                <a:lnTo>
                  <a:pt x="41490" y="39830"/>
                </a:lnTo>
                <a:lnTo>
                  <a:pt x="41500" y="39700"/>
                </a:lnTo>
                <a:lnTo>
                  <a:pt x="41470" y="39590"/>
                </a:lnTo>
                <a:lnTo>
                  <a:pt x="41350" y="39390"/>
                </a:lnTo>
                <a:lnTo>
                  <a:pt x="41310" y="39300"/>
                </a:lnTo>
                <a:lnTo>
                  <a:pt x="41290" y="39200"/>
                </a:lnTo>
                <a:lnTo>
                  <a:pt x="41310" y="39080"/>
                </a:lnTo>
                <a:lnTo>
                  <a:pt x="41370" y="38950"/>
                </a:lnTo>
                <a:lnTo>
                  <a:pt x="41790" y="38400"/>
                </a:lnTo>
                <a:lnTo>
                  <a:pt x="42200" y="37980"/>
                </a:lnTo>
                <a:lnTo>
                  <a:pt x="42310" y="37910"/>
                </a:lnTo>
                <a:lnTo>
                  <a:pt x="42410" y="37860"/>
                </a:lnTo>
                <a:lnTo>
                  <a:pt x="43850" y="37510"/>
                </a:lnTo>
                <a:lnTo>
                  <a:pt x="44020" y="37430"/>
                </a:lnTo>
                <a:lnTo>
                  <a:pt x="44130" y="37360"/>
                </a:lnTo>
                <a:lnTo>
                  <a:pt x="44360" y="37140"/>
                </a:lnTo>
                <a:lnTo>
                  <a:pt x="44670" y="36940"/>
                </a:lnTo>
                <a:lnTo>
                  <a:pt x="44760" y="36840"/>
                </a:lnTo>
                <a:lnTo>
                  <a:pt x="44840" y="36710"/>
                </a:lnTo>
                <a:lnTo>
                  <a:pt x="45000" y="36390"/>
                </a:lnTo>
                <a:lnTo>
                  <a:pt x="45120" y="36230"/>
                </a:lnTo>
                <a:lnTo>
                  <a:pt x="45190" y="36160"/>
                </a:lnTo>
                <a:lnTo>
                  <a:pt x="45240" y="36110"/>
                </a:lnTo>
                <a:lnTo>
                  <a:pt x="45310" y="36060"/>
                </a:lnTo>
                <a:lnTo>
                  <a:pt x="45400" y="36020"/>
                </a:lnTo>
                <a:lnTo>
                  <a:pt x="45490" y="35990"/>
                </a:lnTo>
                <a:lnTo>
                  <a:pt x="45590" y="35970"/>
                </a:lnTo>
                <a:lnTo>
                  <a:pt x="45790" y="35970"/>
                </a:lnTo>
                <a:lnTo>
                  <a:pt x="46710" y="36090"/>
                </a:lnTo>
                <a:lnTo>
                  <a:pt x="47740" y="36020"/>
                </a:lnTo>
                <a:lnTo>
                  <a:pt x="48130" y="36050"/>
                </a:lnTo>
                <a:lnTo>
                  <a:pt x="48220" y="36040"/>
                </a:lnTo>
                <a:lnTo>
                  <a:pt x="48300" y="36010"/>
                </a:lnTo>
                <a:lnTo>
                  <a:pt x="48350" y="35940"/>
                </a:lnTo>
                <a:lnTo>
                  <a:pt x="48380" y="35850"/>
                </a:lnTo>
                <a:lnTo>
                  <a:pt x="48400" y="35750"/>
                </a:lnTo>
                <a:lnTo>
                  <a:pt x="48410" y="35610"/>
                </a:lnTo>
                <a:lnTo>
                  <a:pt x="48410" y="35440"/>
                </a:lnTo>
                <a:lnTo>
                  <a:pt x="48370" y="35160"/>
                </a:lnTo>
                <a:lnTo>
                  <a:pt x="48320" y="34990"/>
                </a:lnTo>
                <a:lnTo>
                  <a:pt x="48260" y="34850"/>
                </a:lnTo>
                <a:lnTo>
                  <a:pt x="48140" y="34630"/>
                </a:lnTo>
                <a:lnTo>
                  <a:pt x="48110" y="34520"/>
                </a:lnTo>
                <a:lnTo>
                  <a:pt x="48130" y="34380"/>
                </a:lnTo>
                <a:lnTo>
                  <a:pt x="48180" y="34160"/>
                </a:lnTo>
                <a:lnTo>
                  <a:pt x="48160" y="34010"/>
                </a:lnTo>
                <a:lnTo>
                  <a:pt x="48150" y="33990"/>
                </a:lnTo>
                <a:lnTo>
                  <a:pt x="47820" y="33540"/>
                </a:lnTo>
                <a:lnTo>
                  <a:pt x="47440" y="32900"/>
                </a:lnTo>
                <a:lnTo>
                  <a:pt x="47330" y="32770"/>
                </a:lnTo>
                <a:lnTo>
                  <a:pt x="46990" y="32430"/>
                </a:lnTo>
                <a:lnTo>
                  <a:pt x="46920" y="32330"/>
                </a:lnTo>
                <a:lnTo>
                  <a:pt x="46870" y="32240"/>
                </a:lnTo>
                <a:lnTo>
                  <a:pt x="46850" y="32140"/>
                </a:lnTo>
                <a:lnTo>
                  <a:pt x="46850" y="32040"/>
                </a:lnTo>
                <a:lnTo>
                  <a:pt x="46940" y="31410"/>
                </a:lnTo>
                <a:lnTo>
                  <a:pt x="46940" y="31200"/>
                </a:lnTo>
                <a:lnTo>
                  <a:pt x="46910" y="30980"/>
                </a:lnTo>
                <a:lnTo>
                  <a:pt x="46920" y="30870"/>
                </a:lnTo>
                <a:lnTo>
                  <a:pt x="47000" y="30760"/>
                </a:lnTo>
                <a:lnTo>
                  <a:pt x="47100" y="30700"/>
                </a:lnTo>
                <a:lnTo>
                  <a:pt x="47200" y="30670"/>
                </a:lnTo>
                <a:lnTo>
                  <a:pt x="47370" y="30630"/>
                </a:lnTo>
                <a:lnTo>
                  <a:pt x="47420" y="30610"/>
                </a:lnTo>
                <a:lnTo>
                  <a:pt x="47490" y="30540"/>
                </a:lnTo>
                <a:lnTo>
                  <a:pt x="47810" y="30080"/>
                </a:lnTo>
                <a:lnTo>
                  <a:pt x="47970" y="29900"/>
                </a:lnTo>
                <a:lnTo>
                  <a:pt x="48160" y="29720"/>
                </a:lnTo>
                <a:lnTo>
                  <a:pt x="48270" y="29640"/>
                </a:lnTo>
                <a:lnTo>
                  <a:pt x="48380" y="29580"/>
                </a:lnTo>
                <a:lnTo>
                  <a:pt x="48590" y="29510"/>
                </a:lnTo>
                <a:lnTo>
                  <a:pt x="48690" y="29460"/>
                </a:lnTo>
                <a:lnTo>
                  <a:pt x="48770" y="29390"/>
                </a:lnTo>
                <a:lnTo>
                  <a:pt x="48830" y="29310"/>
                </a:lnTo>
                <a:lnTo>
                  <a:pt x="48860" y="29230"/>
                </a:lnTo>
                <a:lnTo>
                  <a:pt x="48880" y="29170"/>
                </a:lnTo>
                <a:lnTo>
                  <a:pt x="48880" y="29160"/>
                </a:lnTo>
                <a:lnTo>
                  <a:pt x="48880" y="29090"/>
                </a:lnTo>
                <a:lnTo>
                  <a:pt x="48870" y="29000"/>
                </a:lnTo>
                <a:lnTo>
                  <a:pt x="48840" y="28900"/>
                </a:lnTo>
                <a:lnTo>
                  <a:pt x="48800" y="28790"/>
                </a:lnTo>
                <a:lnTo>
                  <a:pt x="48750" y="28690"/>
                </a:lnTo>
                <a:lnTo>
                  <a:pt x="48680" y="28590"/>
                </a:lnTo>
                <a:lnTo>
                  <a:pt x="48590" y="28500"/>
                </a:lnTo>
                <a:lnTo>
                  <a:pt x="48410" y="28350"/>
                </a:lnTo>
                <a:lnTo>
                  <a:pt x="48220" y="28210"/>
                </a:lnTo>
                <a:lnTo>
                  <a:pt x="47940" y="28090"/>
                </a:lnTo>
                <a:lnTo>
                  <a:pt x="47910" y="28030"/>
                </a:lnTo>
                <a:lnTo>
                  <a:pt x="47870" y="27860"/>
                </a:lnTo>
                <a:lnTo>
                  <a:pt x="47860" y="27750"/>
                </a:lnTo>
                <a:lnTo>
                  <a:pt x="47870" y="27650"/>
                </a:lnTo>
                <a:lnTo>
                  <a:pt x="47880" y="27560"/>
                </a:lnTo>
                <a:lnTo>
                  <a:pt x="47930" y="27410"/>
                </a:lnTo>
                <a:lnTo>
                  <a:pt x="47990" y="27250"/>
                </a:lnTo>
                <a:lnTo>
                  <a:pt x="48110" y="27060"/>
                </a:lnTo>
                <a:lnTo>
                  <a:pt x="48220" y="26910"/>
                </a:lnTo>
                <a:lnTo>
                  <a:pt x="48360" y="26790"/>
                </a:lnTo>
                <a:lnTo>
                  <a:pt x="48420" y="26740"/>
                </a:lnTo>
                <a:lnTo>
                  <a:pt x="48430" y="26740"/>
                </a:lnTo>
                <a:lnTo>
                  <a:pt x="48680" y="26640"/>
                </a:lnTo>
                <a:lnTo>
                  <a:pt x="48760" y="26710"/>
                </a:lnTo>
                <a:lnTo>
                  <a:pt x="48780" y="26740"/>
                </a:lnTo>
                <a:lnTo>
                  <a:pt x="48790" y="26750"/>
                </a:lnTo>
                <a:lnTo>
                  <a:pt x="48850" y="26830"/>
                </a:lnTo>
                <a:lnTo>
                  <a:pt x="48930" y="26890"/>
                </a:lnTo>
                <a:lnTo>
                  <a:pt x="49020" y="26930"/>
                </a:lnTo>
                <a:lnTo>
                  <a:pt x="49120" y="26940"/>
                </a:lnTo>
                <a:lnTo>
                  <a:pt x="49230" y="26890"/>
                </a:lnTo>
                <a:lnTo>
                  <a:pt x="49320" y="26840"/>
                </a:lnTo>
                <a:lnTo>
                  <a:pt x="49500" y="26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