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Quassim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Al Quassim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7010" y="40620"/>
                </a:moveTo>
                <a:lnTo>
                  <a:pt x="36640" y="40340"/>
                </a:lnTo>
                <a:lnTo>
                  <a:pt x="36570" y="40270"/>
                </a:lnTo>
                <a:lnTo>
                  <a:pt x="36510" y="40180"/>
                </a:lnTo>
                <a:lnTo>
                  <a:pt x="36430" y="39990"/>
                </a:lnTo>
                <a:lnTo>
                  <a:pt x="36200" y="39090"/>
                </a:lnTo>
                <a:lnTo>
                  <a:pt x="36130" y="38910"/>
                </a:lnTo>
                <a:lnTo>
                  <a:pt x="36050" y="38780"/>
                </a:lnTo>
                <a:lnTo>
                  <a:pt x="36040" y="38770"/>
                </a:lnTo>
                <a:lnTo>
                  <a:pt x="36000" y="38730"/>
                </a:lnTo>
                <a:lnTo>
                  <a:pt x="35930" y="38700"/>
                </a:lnTo>
                <a:lnTo>
                  <a:pt x="35370" y="38550"/>
                </a:lnTo>
                <a:lnTo>
                  <a:pt x="35270" y="38500"/>
                </a:lnTo>
                <a:lnTo>
                  <a:pt x="35170" y="38420"/>
                </a:lnTo>
                <a:lnTo>
                  <a:pt x="35090" y="38290"/>
                </a:lnTo>
                <a:lnTo>
                  <a:pt x="35050" y="38180"/>
                </a:lnTo>
                <a:lnTo>
                  <a:pt x="35030" y="38070"/>
                </a:lnTo>
                <a:lnTo>
                  <a:pt x="35120" y="36830"/>
                </a:lnTo>
                <a:lnTo>
                  <a:pt x="35100" y="36720"/>
                </a:lnTo>
                <a:lnTo>
                  <a:pt x="35070" y="36600"/>
                </a:lnTo>
                <a:lnTo>
                  <a:pt x="35000" y="36510"/>
                </a:lnTo>
                <a:lnTo>
                  <a:pt x="34920" y="36450"/>
                </a:lnTo>
                <a:lnTo>
                  <a:pt x="34730" y="36390"/>
                </a:lnTo>
                <a:lnTo>
                  <a:pt x="34160" y="36250"/>
                </a:lnTo>
                <a:lnTo>
                  <a:pt x="34050" y="36210"/>
                </a:lnTo>
                <a:lnTo>
                  <a:pt x="34220" y="36060"/>
                </a:lnTo>
                <a:lnTo>
                  <a:pt x="34390" y="36000"/>
                </a:lnTo>
                <a:lnTo>
                  <a:pt x="34650" y="35970"/>
                </a:lnTo>
                <a:lnTo>
                  <a:pt x="34800" y="35930"/>
                </a:lnTo>
                <a:lnTo>
                  <a:pt x="35490" y="35550"/>
                </a:lnTo>
                <a:lnTo>
                  <a:pt x="35650" y="35480"/>
                </a:lnTo>
                <a:lnTo>
                  <a:pt x="35790" y="35440"/>
                </a:lnTo>
                <a:lnTo>
                  <a:pt x="36210" y="35400"/>
                </a:lnTo>
                <a:lnTo>
                  <a:pt x="36310" y="35370"/>
                </a:lnTo>
                <a:lnTo>
                  <a:pt x="36380" y="35300"/>
                </a:lnTo>
                <a:lnTo>
                  <a:pt x="36410" y="35230"/>
                </a:lnTo>
                <a:lnTo>
                  <a:pt x="36390" y="35150"/>
                </a:lnTo>
                <a:lnTo>
                  <a:pt x="36370" y="35090"/>
                </a:lnTo>
                <a:lnTo>
                  <a:pt x="36170" y="34720"/>
                </a:lnTo>
                <a:lnTo>
                  <a:pt x="36140" y="34610"/>
                </a:lnTo>
                <a:lnTo>
                  <a:pt x="36130" y="34510"/>
                </a:lnTo>
                <a:lnTo>
                  <a:pt x="36150" y="34390"/>
                </a:lnTo>
                <a:lnTo>
                  <a:pt x="36210" y="34290"/>
                </a:lnTo>
                <a:lnTo>
                  <a:pt x="36320" y="34170"/>
                </a:lnTo>
                <a:lnTo>
                  <a:pt x="36420" y="34120"/>
                </a:lnTo>
                <a:lnTo>
                  <a:pt x="36510" y="34110"/>
                </a:lnTo>
                <a:lnTo>
                  <a:pt x="36580" y="34130"/>
                </a:lnTo>
                <a:lnTo>
                  <a:pt x="36920" y="34260"/>
                </a:lnTo>
                <a:lnTo>
                  <a:pt x="37030" y="34290"/>
                </a:lnTo>
                <a:lnTo>
                  <a:pt x="37130" y="34290"/>
                </a:lnTo>
                <a:lnTo>
                  <a:pt x="37210" y="34270"/>
                </a:lnTo>
                <a:lnTo>
                  <a:pt x="37260" y="34190"/>
                </a:lnTo>
                <a:lnTo>
                  <a:pt x="37280" y="34110"/>
                </a:lnTo>
                <a:lnTo>
                  <a:pt x="37280" y="34030"/>
                </a:lnTo>
                <a:lnTo>
                  <a:pt x="37270" y="33990"/>
                </a:lnTo>
                <a:lnTo>
                  <a:pt x="37190" y="33600"/>
                </a:lnTo>
                <a:lnTo>
                  <a:pt x="37190" y="33500"/>
                </a:lnTo>
                <a:lnTo>
                  <a:pt x="37190" y="33400"/>
                </a:lnTo>
                <a:lnTo>
                  <a:pt x="37210" y="33310"/>
                </a:lnTo>
                <a:lnTo>
                  <a:pt x="37280" y="33100"/>
                </a:lnTo>
                <a:lnTo>
                  <a:pt x="37380" y="32900"/>
                </a:lnTo>
                <a:lnTo>
                  <a:pt x="37440" y="32830"/>
                </a:lnTo>
                <a:lnTo>
                  <a:pt x="37530" y="32780"/>
                </a:lnTo>
                <a:lnTo>
                  <a:pt x="37620" y="32780"/>
                </a:lnTo>
                <a:lnTo>
                  <a:pt x="37720" y="32790"/>
                </a:lnTo>
                <a:lnTo>
                  <a:pt x="37830" y="32780"/>
                </a:lnTo>
                <a:lnTo>
                  <a:pt x="38030" y="32730"/>
                </a:lnTo>
                <a:lnTo>
                  <a:pt x="38120" y="32690"/>
                </a:lnTo>
                <a:lnTo>
                  <a:pt x="38180" y="32600"/>
                </a:lnTo>
                <a:lnTo>
                  <a:pt x="38210" y="32500"/>
                </a:lnTo>
                <a:lnTo>
                  <a:pt x="38280" y="32330"/>
                </a:lnTo>
                <a:lnTo>
                  <a:pt x="38400" y="32120"/>
                </a:lnTo>
                <a:lnTo>
                  <a:pt x="38910" y="31530"/>
                </a:lnTo>
                <a:lnTo>
                  <a:pt x="40040" y="30610"/>
                </a:lnTo>
                <a:lnTo>
                  <a:pt x="40560" y="30270"/>
                </a:lnTo>
                <a:lnTo>
                  <a:pt x="41550" y="29850"/>
                </a:lnTo>
                <a:lnTo>
                  <a:pt x="41700" y="29750"/>
                </a:lnTo>
                <a:lnTo>
                  <a:pt x="41790" y="29640"/>
                </a:lnTo>
                <a:lnTo>
                  <a:pt x="41850" y="29530"/>
                </a:lnTo>
                <a:lnTo>
                  <a:pt x="42030" y="29140"/>
                </a:lnTo>
                <a:lnTo>
                  <a:pt x="42180" y="28950"/>
                </a:lnTo>
                <a:lnTo>
                  <a:pt x="42390" y="28740"/>
                </a:lnTo>
                <a:lnTo>
                  <a:pt x="42720" y="28530"/>
                </a:lnTo>
                <a:lnTo>
                  <a:pt x="44350" y="27690"/>
                </a:lnTo>
                <a:lnTo>
                  <a:pt x="44570" y="27610"/>
                </a:lnTo>
                <a:lnTo>
                  <a:pt x="44670" y="27580"/>
                </a:lnTo>
                <a:lnTo>
                  <a:pt x="44770" y="27580"/>
                </a:lnTo>
                <a:lnTo>
                  <a:pt x="44860" y="27590"/>
                </a:lnTo>
                <a:lnTo>
                  <a:pt x="44960" y="27630"/>
                </a:lnTo>
                <a:lnTo>
                  <a:pt x="45060" y="27680"/>
                </a:lnTo>
                <a:lnTo>
                  <a:pt x="45220" y="27820"/>
                </a:lnTo>
                <a:lnTo>
                  <a:pt x="45530" y="28150"/>
                </a:lnTo>
                <a:lnTo>
                  <a:pt x="46080" y="28600"/>
                </a:lnTo>
                <a:lnTo>
                  <a:pt x="46270" y="28710"/>
                </a:lnTo>
                <a:lnTo>
                  <a:pt x="46370" y="28740"/>
                </a:lnTo>
                <a:lnTo>
                  <a:pt x="46820" y="28770"/>
                </a:lnTo>
                <a:lnTo>
                  <a:pt x="47110" y="28830"/>
                </a:lnTo>
                <a:lnTo>
                  <a:pt x="47210" y="28830"/>
                </a:lnTo>
                <a:lnTo>
                  <a:pt x="47290" y="28810"/>
                </a:lnTo>
                <a:lnTo>
                  <a:pt x="47370" y="28760"/>
                </a:lnTo>
                <a:lnTo>
                  <a:pt x="47430" y="28720"/>
                </a:lnTo>
                <a:lnTo>
                  <a:pt x="47760" y="28260"/>
                </a:lnTo>
                <a:lnTo>
                  <a:pt x="47940" y="28090"/>
                </a:lnTo>
                <a:lnTo>
                  <a:pt x="48220" y="28210"/>
                </a:lnTo>
                <a:lnTo>
                  <a:pt x="48410" y="28350"/>
                </a:lnTo>
                <a:lnTo>
                  <a:pt x="48590" y="28500"/>
                </a:lnTo>
                <a:lnTo>
                  <a:pt x="48680" y="28590"/>
                </a:lnTo>
                <a:lnTo>
                  <a:pt x="48750" y="28690"/>
                </a:lnTo>
                <a:lnTo>
                  <a:pt x="48800" y="28790"/>
                </a:lnTo>
                <a:lnTo>
                  <a:pt x="48840" y="28900"/>
                </a:lnTo>
                <a:lnTo>
                  <a:pt x="48870" y="29000"/>
                </a:lnTo>
                <a:lnTo>
                  <a:pt x="48880" y="29090"/>
                </a:lnTo>
                <a:lnTo>
                  <a:pt x="48880" y="29160"/>
                </a:lnTo>
                <a:lnTo>
                  <a:pt x="48880" y="29170"/>
                </a:lnTo>
                <a:lnTo>
                  <a:pt x="48860" y="29230"/>
                </a:lnTo>
                <a:lnTo>
                  <a:pt x="48830" y="29310"/>
                </a:lnTo>
                <a:lnTo>
                  <a:pt x="48770" y="29390"/>
                </a:lnTo>
                <a:lnTo>
                  <a:pt x="48690" y="29460"/>
                </a:lnTo>
                <a:lnTo>
                  <a:pt x="48590" y="29510"/>
                </a:lnTo>
                <a:lnTo>
                  <a:pt x="48380" y="29580"/>
                </a:lnTo>
                <a:lnTo>
                  <a:pt x="48270" y="29640"/>
                </a:lnTo>
                <a:lnTo>
                  <a:pt x="48160" y="29720"/>
                </a:lnTo>
                <a:lnTo>
                  <a:pt x="47970" y="29900"/>
                </a:lnTo>
                <a:lnTo>
                  <a:pt x="47810" y="30080"/>
                </a:lnTo>
                <a:lnTo>
                  <a:pt x="47490" y="30540"/>
                </a:lnTo>
                <a:lnTo>
                  <a:pt x="47420" y="30610"/>
                </a:lnTo>
                <a:lnTo>
                  <a:pt x="47370" y="30630"/>
                </a:lnTo>
                <a:lnTo>
                  <a:pt x="47200" y="30670"/>
                </a:lnTo>
                <a:lnTo>
                  <a:pt x="47100" y="30700"/>
                </a:lnTo>
                <a:lnTo>
                  <a:pt x="47000" y="30760"/>
                </a:lnTo>
                <a:lnTo>
                  <a:pt x="46920" y="30870"/>
                </a:lnTo>
                <a:lnTo>
                  <a:pt x="46910" y="30980"/>
                </a:lnTo>
                <a:lnTo>
                  <a:pt x="46940" y="31200"/>
                </a:lnTo>
                <a:lnTo>
                  <a:pt x="46940" y="31410"/>
                </a:lnTo>
                <a:lnTo>
                  <a:pt x="46850" y="32040"/>
                </a:lnTo>
                <a:lnTo>
                  <a:pt x="46850" y="32140"/>
                </a:lnTo>
                <a:lnTo>
                  <a:pt x="46870" y="32240"/>
                </a:lnTo>
                <a:lnTo>
                  <a:pt x="46920" y="32330"/>
                </a:lnTo>
                <a:lnTo>
                  <a:pt x="46990" y="32430"/>
                </a:lnTo>
                <a:lnTo>
                  <a:pt x="47330" y="32770"/>
                </a:lnTo>
                <a:lnTo>
                  <a:pt x="47440" y="32900"/>
                </a:lnTo>
                <a:lnTo>
                  <a:pt x="47820" y="33540"/>
                </a:lnTo>
                <a:lnTo>
                  <a:pt x="48150" y="33990"/>
                </a:lnTo>
                <a:lnTo>
                  <a:pt x="48160" y="34010"/>
                </a:lnTo>
                <a:lnTo>
                  <a:pt x="48180" y="34160"/>
                </a:lnTo>
                <a:lnTo>
                  <a:pt x="48130" y="34380"/>
                </a:lnTo>
                <a:lnTo>
                  <a:pt x="48110" y="34520"/>
                </a:lnTo>
                <a:lnTo>
                  <a:pt x="48140" y="34630"/>
                </a:lnTo>
                <a:lnTo>
                  <a:pt x="48260" y="34850"/>
                </a:lnTo>
                <a:lnTo>
                  <a:pt x="48320" y="34990"/>
                </a:lnTo>
                <a:lnTo>
                  <a:pt x="48370" y="35160"/>
                </a:lnTo>
                <a:lnTo>
                  <a:pt x="48410" y="35440"/>
                </a:lnTo>
                <a:lnTo>
                  <a:pt x="48410" y="35610"/>
                </a:lnTo>
                <a:lnTo>
                  <a:pt x="48400" y="35750"/>
                </a:lnTo>
                <a:lnTo>
                  <a:pt x="48380" y="35850"/>
                </a:lnTo>
                <a:lnTo>
                  <a:pt x="48350" y="35940"/>
                </a:lnTo>
                <a:lnTo>
                  <a:pt x="48300" y="36010"/>
                </a:lnTo>
                <a:lnTo>
                  <a:pt x="48220" y="36040"/>
                </a:lnTo>
                <a:lnTo>
                  <a:pt x="48130" y="36050"/>
                </a:lnTo>
                <a:lnTo>
                  <a:pt x="47740" y="36020"/>
                </a:lnTo>
                <a:lnTo>
                  <a:pt x="46710" y="36090"/>
                </a:lnTo>
                <a:lnTo>
                  <a:pt x="45790" y="35970"/>
                </a:lnTo>
                <a:lnTo>
                  <a:pt x="45590" y="35970"/>
                </a:lnTo>
                <a:lnTo>
                  <a:pt x="45490" y="35990"/>
                </a:lnTo>
                <a:lnTo>
                  <a:pt x="45400" y="36020"/>
                </a:lnTo>
                <a:lnTo>
                  <a:pt x="45310" y="36060"/>
                </a:lnTo>
                <a:lnTo>
                  <a:pt x="45240" y="36110"/>
                </a:lnTo>
                <a:lnTo>
                  <a:pt x="45190" y="36160"/>
                </a:lnTo>
                <a:lnTo>
                  <a:pt x="45120" y="36230"/>
                </a:lnTo>
                <a:lnTo>
                  <a:pt x="45000" y="36390"/>
                </a:lnTo>
                <a:lnTo>
                  <a:pt x="44840" y="36710"/>
                </a:lnTo>
                <a:lnTo>
                  <a:pt x="44760" y="36840"/>
                </a:lnTo>
                <a:lnTo>
                  <a:pt x="44670" y="36940"/>
                </a:lnTo>
                <a:lnTo>
                  <a:pt x="44360" y="37140"/>
                </a:lnTo>
                <a:lnTo>
                  <a:pt x="44130" y="37360"/>
                </a:lnTo>
                <a:lnTo>
                  <a:pt x="44020" y="37430"/>
                </a:lnTo>
                <a:lnTo>
                  <a:pt x="43850" y="37510"/>
                </a:lnTo>
                <a:lnTo>
                  <a:pt x="42410" y="37860"/>
                </a:lnTo>
                <a:lnTo>
                  <a:pt x="42310" y="37910"/>
                </a:lnTo>
                <a:lnTo>
                  <a:pt x="42200" y="37980"/>
                </a:lnTo>
                <a:lnTo>
                  <a:pt x="41790" y="38400"/>
                </a:lnTo>
                <a:lnTo>
                  <a:pt x="41370" y="38950"/>
                </a:lnTo>
                <a:lnTo>
                  <a:pt x="41310" y="39080"/>
                </a:lnTo>
                <a:lnTo>
                  <a:pt x="41290" y="39200"/>
                </a:lnTo>
                <a:lnTo>
                  <a:pt x="41310" y="39300"/>
                </a:lnTo>
                <a:lnTo>
                  <a:pt x="41350" y="39390"/>
                </a:lnTo>
                <a:lnTo>
                  <a:pt x="41470" y="39590"/>
                </a:lnTo>
                <a:lnTo>
                  <a:pt x="41500" y="39700"/>
                </a:lnTo>
                <a:lnTo>
                  <a:pt x="41490" y="39830"/>
                </a:lnTo>
                <a:lnTo>
                  <a:pt x="41420" y="40000"/>
                </a:lnTo>
                <a:lnTo>
                  <a:pt x="41340" y="40120"/>
                </a:lnTo>
                <a:lnTo>
                  <a:pt x="41230" y="40210"/>
                </a:lnTo>
                <a:lnTo>
                  <a:pt x="41130" y="40260"/>
                </a:lnTo>
                <a:lnTo>
                  <a:pt x="41040" y="40280"/>
                </a:lnTo>
                <a:lnTo>
                  <a:pt x="40960" y="40280"/>
                </a:lnTo>
                <a:lnTo>
                  <a:pt x="40620" y="40190"/>
                </a:lnTo>
                <a:lnTo>
                  <a:pt x="40420" y="40180"/>
                </a:lnTo>
                <a:lnTo>
                  <a:pt x="39800" y="40270"/>
                </a:lnTo>
                <a:lnTo>
                  <a:pt x="39590" y="40270"/>
                </a:lnTo>
                <a:lnTo>
                  <a:pt x="38810" y="40190"/>
                </a:lnTo>
                <a:lnTo>
                  <a:pt x="38500" y="40110"/>
                </a:lnTo>
                <a:lnTo>
                  <a:pt x="38310" y="40040"/>
                </a:lnTo>
                <a:lnTo>
                  <a:pt x="37850" y="39810"/>
                </a:lnTo>
                <a:lnTo>
                  <a:pt x="37760" y="39790"/>
                </a:lnTo>
                <a:lnTo>
                  <a:pt x="37660" y="39810"/>
                </a:lnTo>
                <a:lnTo>
                  <a:pt x="37560" y="39850"/>
                </a:lnTo>
                <a:lnTo>
                  <a:pt x="37440" y="39940"/>
                </a:lnTo>
                <a:lnTo>
                  <a:pt x="37380" y="40000"/>
                </a:lnTo>
                <a:lnTo>
                  <a:pt x="37100" y="40440"/>
                </a:lnTo>
                <a:lnTo>
                  <a:pt x="37010" y="4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