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Madinah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Saudi Arabia • State Map | Fully Editable Vector Shape</a:t>
            </a:r>
          </a:p>
        </p:txBody>
      </p:sp>
      <p:sp>
        <p:nvSpPr>
          <p:cNvPr id="101" name="Al Madinah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16670" y="40960"/>
                </a:moveTo>
                <a:lnTo>
                  <a:pt x="16680" y="40930"/>
                </a:lnTo>
                <a:lnTo>
                  <a:pt x="16730" y="40650"/>
                </a:lnTo>
                <a:lnTo>
                  <a:pt x="16760" y="40560"/>
                </a:lnTo>
                <a:lnTo>
                  <a:pt x="16810" y="40480"/>
                </a:lnTo>
                <a:lnTo>
                  <a:pt x="16880" y="40400"/>
                </a:lnTo>
                <a:lnTo>
                  <a:pt x="16970" y="40360"/>
                </a:lnTo>
                <a:lnTo>
                  <a:pt x="17060" y="40340"/>
                </a:lnTo>
                <a:lnTo>
                  <a:pt x="17410" y="40340"/>
                </a:lnTo>
                <a:lnTo>
                  <a:pt x="17580" y="40320"/>
                </a:lnTo>
                <a:lnTo>
                  <a:pt x="17670" y="40290"/>
                </a:lnTo>
                <a:lnTo>
                  <a:pt x="17770" y="40250"/>
                </a:lnTo>
                <a:lnTo>
                  <a:pt x="17880" y="40180"/>
                </a:lnTo>
                <a:lnTo>
                  <a:pt x="17980" y="40080"/>
                </a:lnTo>
                <a:lnTo>
                  <a:pt x="18100" y="39930"/>
                </a:lnTo>
                <a:lnTo>
                  <a:pt x="18190" y="39830"/>
                </a:lnTo>
                <a:lnTo>
                  <a:pt x="18290" y="39770"/>
                </a:lnTo>
                <a:lnTo>
                  <a:pt x="18380" y="39760"/>
                </a:lnTo>
                <a:lnTo>
                  <a:pt x="18480" y="39760"/>
                </a:lnTo>
                <a:lnTo>
                  <a:pt x="18670" y="39800"/>
                </a:lnTo>
                <a:lnTo>
                  <a:pt x="18880" y="39810"/>
                </a:lnTo>
                <a:lnTo>
                  <a:pt x="18990" y="39790"/>
                </a:lnTo>
                <a:lnTo>
                  <a:pt x="19090" y="39740"/>
                </a:lnTo>
                <a:lnTo>
                  <a:pt x="19190" y="39660"/>
                </a:lnTo>
                <a:lnTo>
                  <a:pt x="19280" y="39540"/>
                </a:lnTo>
                <a:lnTo>
                  <a:pt x="19320" y="39450"/>
                </a:lnTo>
                <a:lnTo>
                  <a:pt x="19340" y="39380"/>
                </a:lnTo>
                <a:lnTo>
                  <a:pt x="19280" y="37810"/>
                </a:lnTo>
                <a:lnTo>
                  <a:pt x="19440" y="36720"/>
                </a:lnTo>
                <a:lnTo>
                  <a:pt x="19430" y="36630"/>
                </a:lnTo>
                <a:lnTo>
                  <a:pt x="19400" y="36540"/>
                </a:lnTo>
                <a:lnTo>
                  <a:pt x="19340" y="36490"/>
                </a:lnTo>
                <a:lnTo>
                  <a:pt x="19280" y="36450"/>
                </a:lnTo>
                <a:lnTo>
                  <a:pt x="19190" y="36440"/>
                </a:lnTo>
                <a:lnTo>
                  <a:pt x="18920" y="36420"/>
                </a:lnTo>
                <a:lnTo>
                  <a:pt x="18850" y="36400"/>
                </a:lnTo>
                <a:lnTo>
                  <a:pt x="18820" y="36390"/>
                </a:lnTo>
                <a:lnTo>
                  <a:pt x="18810" y="36380"/>
                </a:lnTo>
                <a:lnTo>
                  <a:pt x="18770" y="36280"/>
                </a:lnTo>
                <a:lnTo>
                  <a:pt x="18620" y="35700"/>
                </a:lnTo>
                <a:lnTo>
                  <a:pt x="18490" y="35340"/>
                </a:lnTo>
                <a:lnTo>
                  <a:pt x="18420" y="35200"/>
                </a:lnTo>
                <a:lnTo>
                  <a:pt x="18360" y="35110"/>
                </a:lnTo>
                <a:lnTo>
                  <a:pt x="18280" y="35020"/>
                </a:lnTo>
                <a:lnTo>
                  <a:pt x="17720" y="34550"/>
                </a:lnTo>
                <a:lnTo>
                  <a:pt x="17640" y="34450"/>
                </a:lnTo>
                <a:lnTo>
                  <a:pt x="17590" y="34360"/>
                </a:lnTo>
                <a:lnTo>
                  <a:pt x="17550" y="34260"/>
                </a:lnTo>
                <a:lnTo>
                  <a:pt x="17490" y="33990"/>
                </a:lnTo>
                <a:lnTo>
                  <a:pt x="17470" y="33980"/>
                </a:lnTo>
                <a:lnTo>
                  <a:pt x="17450" y="33950"/>
                </a:lnTo>
                <a:lnTo>
                  <a:pt x="17380" y="33900"/>
                </a:lnTo>
                <a:lnTo>
                  <a:pt x="16610" y="33450"/>
                </a:lnTo>
                <a:lnTo>
                  <a:pt x="16510" y="33440"/>
                </a:lnTo>
                <a:lnTo>
                  <a:pt x="16420" y="33470"/>
                </a:lnTo>
                <a:lnTo>
                  <a:pt x="16260" y="33600"/>
                </a:lnTo>
                <a:lnTo>
                  <a:pt x="16200" y="33620"/>
                </a:lnTo>
                <a:lnTo>
                  <a:pt x="16160" y="33560"/>
                </a:lnTo>
                <a:lnTo>
                  <a:pt x="16140" y="33480"/>
                </a:lnTo>
                <a:lnTo>
                  <a:pt x="16090" y="33280"/>
                </a:lnTo>
                <a:lnTo>
                  <a:pt x="16030" y="33080"/>
                </a:lnTo>
                <a:lnTo>
                  <a:pt x="15780" y="32580"/>
                </a:lnTo>
                <a:lnTo>
                  <a:pt x="15750" y="32480"/>
                </a:lnTo>
                <a:lnTo>
                  <a:pt x="15740" y="32380"/>
                </a:lnTo>
                <a:lnTo>
                  <a:pt x="15750" y="32280"/>
                </a:lnTo>
                <a:lnTo>
                  <a:pt x="15770" y="32180"/>
                </a:lnTo>
                <a:lnTo>
                  <a:pt x="15850" y="31980"/>
                </a:lnTo>
                <a:lnTo>
                  <a:pt x="16110" y="31550"/>
                </a:lnTo>
                <a:lnTo>
                  <a:pt x="16140" y="31470"/>
                </a:lnTo>
                <a:lnTo>
                  <a:pt x="16170" y="31370"/>
                </a:lnTo>
                <a:lnTo>
                  <a:pt x="16160" y="31250"/>
                </a:lnTo>
                <a:lnTo>
                  <a:pt x="16120" y="31140"/>
                </a:lnTo>
                <a:lnTo>
                  <a:pt x="16040" y="31050"/>
                </a:lnTo>
                <a:lnTo>
                  <a:pt x="15950" y="31000"/>
                </a:lnTo>
                <a:lnTo>
                  <a:pt x="15450" y="30850"/>
                </a:lnTo>
                <a:lnTo>
                  <a:pt x="15350" y="30810"/>
                </a:lnTo>
                <a:lnTo>
                  <a:pt x="15250" y="30740"/>
                </a:lnTo>
                <a:lnTo>
                  <a:pt x="15160" y="30650"/>
                </a:lnTo>
                <a:lnTo>
                  <a:pt x="15090" y="30560"/>
                </a:lnTo>
                <a:lnTo>
                  <a:pt x="15030" y="30460"/>
                </a:lnTo>
                <a:lnTo>
                  <a:pt x="14990" y="30360"/>
                </a:lnTo>
                <a:lnTo>
                  <a:pt x="14960" y="30250"/>
                </a:lnTo>
                <a:lnTo>
                  <a:pt x="14940" y="30140"/>
                </a:lnTo>
                <a:lnTo>
                  <a:pt x="14930" y="29930"/>
                </a:lnTo>
                <a:lnTo>
                  <a:pt x="15020" y="29280"/>
                </a:lnTo>
                <a:lnTo>
                  <a:pt x="15030" y="29010"/>
                </a:lnTo>
                <a:lnTo>
                  <a:pt x="15020" y="28880"/>
                </a:lnTo>
                <a:lnTo>
                  <a:pt x="14960" y="28590"/>
                </a:lnTo>
                <a:lnTo>
                  <a:pt x="14920" y="28500"/>
                </a:lnTo>
                <a:lnTo>
                  <a:pt x="14880" y="28440"/>
                </a:lnTo>
                <a:lnTo>
                  <a:pt x="14820" y="28370"/>
                </a:lnTo>
                <a:lnTo>
                  <a:pt x="14740" y="28320"/>
                </a:lnTo>
                <a:lnTo>
                  <a:pt x="14670" y="28290"/>
                </a:lnTo>
                <a:lnTo>
                  <a:pt x="14610" y="28280"/>
                </a:lnTo>
                <a:lnTo>
                  <a:pt x="14530" y="28290"/>
                </a:lnTo>
                <a:lnTo>
                  <a:pt x="14250" y="28340"/>
                </a:lnTo>
                <a:lnTo>
                  <a:pt x="14160" y="28330"/>
                </a:lnTo>
                <a:lnTo>
                  <a:pt x="14090" y="28280"/>
                </a:lnTo>
                <a:lnTo>
                  <a:pt x="14070" y="28200"/>
                </a:lnTo>
                <a:lnTo>
                  <a:pt x="14090" y="28120"/>
                </a:lnTo>
                <a:lnTo>
                  <a:pt x="14170" y="28050"/>
                </a:lnTo>
                <a:lnTo>
                  <a:pt x="14260" y="28000"/>
                </a:lnTo>
                <a:lnTo>
                  <a:pt x="14760" y="27880"/>
                </a:lnTo>
                <a:lnTo>
                  <a:pt x="15870" y="27350"/>
                </a:lnTo>
                <a:lnTo>
                  <a:pt x="15960" y="27320"/>
                </a:lnTo>
                <a:lnTo>
                  <a:pt x="16080" y="27320"/>
                </a:lnTo>
                <a:lnTo>
                  <a:pt x="16210" y="27340"/>
                </a:lnTo>
                <a:lnTo>
                  <a:pt x="16410" y="27430"/>
                </a:lnTo>
                <a:lnTo>
                  <a:pt x="16770" y="27660"/>
                </a:lnTo>
                <a:lnTo>
                  <a:pt x="16900" y="27710"/>
                </a:lnTo>
                <a:lnTo>
                  <a:pt x="17080" y="27740"/>
                </a:lnTo>
                <a:lnTo>
                  <a:pt x="17180" y="27750"/>
                </a:lnTo>
                <a:lnTo>
                  <a:pt x="17280" y="27730"/>
                </a:lnTo>
                <a:lnTo>
                  <a:pt x="17370" y="27700"/>
                </a:lnTo>
                <a:lnTo>
                  <a:pt x="18180" y="27260"/>
                </a:lnTo>
                <a:lnTo>
                  <a:pt x="18260" y="27250"/>
                </a:lnTo>
                <a:lnTo>
                  <a:pt x="18340" y="27280"/>
                </a:lnTo>
                <a:lnTo>
                  <a:pt x="18450" y="27360"/>
                </a:lnTo>
                <a:lnTo>
                  <a:pt x="18510" y="27450"/>
                </a:lnTo>
                <a:lnTo>
                  <a:pt x="18550" y="27530"/>
                </a:lnTo>
                <a:lnTo>
                  <a:pt x="18670" y="27970"/>
                </a:lnTo>
                <a:lnTo>
                  <a:pt x="18750" y="28170"/>
                </a:lnTo>
                <a:lnTo>
                  <a:pt x="18840" y="28340"/>
                </a:lnTo>
                <a:lnTo>
                  <a:pt x="19080" y="28710"/>
                </a:lnTo>
                <a:lnTo>
                  <a:pt x="19180" y="28790"/>
                </a:lnTo>
                <a:lnTo>
                  <a:pt x="19300" y="28860"/>
                </a:lnTo>
                <a:lnTo>
                  <a:pt x="19490" y="28890"/>
                </a:lnTo>
                <a:lnTo>
                  <a:pt x="19920" y="28910"/>
                </a:lnTo>
                <a:lnTo>
                  <a:pt x="20020" y="28920"/>
                </a:lnTo>
                <a:lnTo>
                  <a:pt x="20110" y="28960"/>
                </a:lnTo>
                <a:lnTo>
                  <a:pt x="20180" y="29010"/>
                </a:lnTo>
                <a:lnTo>
                  <a:pt x="20220" y="29080"/>
                </a:lnTo>
                <a:lnTo>
                  <a:pt x="20230" y="29140"/>
                </a:lnTo>
                <a:lnTo>
                  <a:pt x="20230" y="29160"/>
                </a:lnTo>
                <a:lnTo>
                  <a:pt x="20230" y="29180"/>
                </a:lnTo>
                <a:lnTo>
                  <a:pt x="20220" y="29220"/>
                </a:lnTo>
                <a:lnTo>
                  <a:pt x="20230" y="29300"/>
                </a:lnTo>
                <a:lnTo>
                  <a:pt x="20260" y="29380"/>
                </a:lnTo>
                <a:lnTo>
                  <a:pt x="20330" y="29460"/>
                </a:lnTo>
                <a:lnTo>
                  <a:pt x="20600" y="29630"/>
                </a:lnTo>
                <a:lnTo>
                  <a:pt x="20670" y="29710"/>
                </a:lnTo>
                <a:lnTo>
                  <a:pt x="20700" y="29800"/>
                </a:lnTo>
                <a:lnTo>
                  <a:pt x="20700" y="29900"/>
                </a:lnTo>
                <a:lnTo>
                  <a:pt x="20690" y="30000"/>
                </a:lnTo>
                <a:lnTo>
                  <a:pt x="20690" y="30090"/>
                </a:lnTo>
                <a:lnTo>
                  <a:pt x="20730" y="30160"/>
                </a:lnTo>
                <a:lnTo>
                  <a:pt x="20820" y="30190"/>
                </a:lnTo>
                <a:lnTo>
                  <a:pt x="20950" y="30160"/>
                </a:lnTo>
                <a:lnTo>
                  <a:pt x="21070" y="30080"/>
                </a:lnTo>
                <a:lnTo>
                  <a:pt x="21450" y="29770"/>
                </a:lnTo>
                <a:lnTo>
                  <a:pt x="21510" y="29740"/>
                </a:lnTo>
                <a:lnTo>
                  <a:pt x="21610" y="29730"/>
                </a:lnTo>
                <a:lnTo>
                  <a:pt x="21710" y="29730"/>
                </a:lnTo>
                <a:lnTo>
                  <a:pt x="21850" y="29780"/>
                </a:lnTo>
                <a:lnTo>
                  <a:pt x="22170" y="29930"/>
                </a:lnTo>
                <a:lnTo>
                  <a:pt x="22280" y="29960"/>
                </a:lnTo>
                <a:lnTo>
                  <a:pt x="22380" y="29970"/>
                </a:lnTo>
                <a:lnTo>
                  <a:pt x="22490" y="29920"/>
                </a:lnTo>
                <a:lnTo>
                  <a:pt x="22510" y="29850"/>
                </a:lnTo>
                <a:lnTo>
                  <a:pt x="22500" y="29750"/>
                </a:lnTo>
                <a:lnTo>
                  <a:pt x="22480" y="29660"/>
                </a:lnTo>
                <a:lnTo>
                  <a:pt x="22480" y="29570"/>
                </a:lnTo>
                <a:lnTo>
                  <a:pt x="22530" y="29520"/>
                </a:lnTo>
                <a:lnTo>
                  <a:pt x="22610" y="29530"/>
                </a:lnTo>
                <a:lnTo>
                  <a:pt x="22710" y="29610"/>
                </a:lnTo>
                <a:lnTo>
                  <a:pt x="22760" y="29710"/>
                </a:lnTo>
                <a:lnTo>
                  <a:pt x="22830" y="29900"/>
                </a:lnTo>
                <a:lnTo>
                  <a:pt x="22930" y="29990"/>
                </a:lnTo>
                <a:lnTo>
                  <a:pt x="23090" y="30070"/>
                </a:lnTo>
                <a:lnTo>
                  <a:pt x="23630" y="30270"/>
                </a:lnTo>
                <a:lnTo>
                  <a:pt x="24150" y="30670"/>
                </a:lnTo>
                <a:lnTo>
                  <a:pt x="24320" y="30730"/>
                </a:lnTo>
                <a:lnTo>
                  <a:pt x="24530" y="30760"/>
                </a:lnTo>
                <a:lnTo>
                  <a:pt x="24960" y="30750"/>
                </a:lnTo>
                <a:lnTo>
                  <a:pt x="26760" y="30480"/>
                </a:lnTo>
                <a:lnTo>
                  <a:pt x="26850" y="30490"/>
                </a:lnTo>
                <a:lnTo>
                  <a:pt x="26950" y="30550"/>
                </a:lnTo>
                <a:lnTo>
                  <a:pt x="27030" y="30610"/>
                </a:lnTo>
                <a:lnTo>
                  <a:pt x="27170" y="30830"/>
                </a:lnTo>
                <a:lnTo>
                  <a:pt x="27250" y="31030"/>
                </a:lnTo>
                <a:lnTo>
                  <a:pt x="27270" y="31130"/>
                </a:lnTo>
                <a:lnTo>
                  <a:pt x="27280" y="31250"/>
                </a:lnTo>
                <a:lnTo>
                  <a:pt x="27280" y="31360"/>
                </a:lnTo>
                <a:lnTo>
                  <a:pt x="27240" y="31530"/>
                </a:lnTo>
                <a:lnTo>
                  <a:pt x="27220" y="31590"/>
                </a:lnTo>
                <a:lnTo>
                  <a:pt x="27070" y="31880"/>
                </a:lnTo>
                <a:lnTo>
                  <a:pt x="27010" y="32020"/>
                </a:lnTo>
                <a:lnTo>
                  <a:pt x="27020" y="32140"/>
                </a:lnTo>
                <a:lnTo>
                  <a:pt x="27060" y="32240"/>
                </a:lnTo>
                <a:lnTo>
                  <a:pt x="27150" y="32320"/>
                </a:lnTo>
                <a:lnTo>
                  <a:pt x="27240" y="32350"/>
                </a:lnTo>
                <a:lnTo>
                  <a:pt x="27340" y="32360"/>
                </a:lnTo>
                <a:lnTo>
                  <a:pt x="27540" y="32320"/>
                </a:lnTo>
                <a:lnTo>
                  <a:pt x="27650" y="32320"/>
                </a:lnTo>
                <a:lnTo>
                  <a:pt x="27740" y="32400"/>
                </a:lnTo>
                <a:lnTo>
                  <a:pt x="27780" y="32500"/>
                </a:lnTo>
                <a:lnTo>
                  <a:pt x="27790" y="32600"/>
                </a:lnTo>
                <a:lnTo>
                  <a:pt x="27550" y="34220"/>
                </a:lnTo>
                <a:lnTo>
                  <a:pt x="27550" y="34360"/>
                </a:lnTo>
                <a:lnTo>
                  <a:pt x="27570" y="34480"/>
                </a:lnTo>
                <a:lnTo>
                  <a:pt x="27700" y="35010"/>
                </a:lnTo>
                <a:lnTo>
                  <a:pt x="27780" y="35490"/>
                </a:lnTo>
                <a:lnTo>
                  <a:pt x="27740" y="36760"/>
                </a:lnTo>
                <a:lnTo>
                  <a:pt x="27760" y="36890"/>
                </a:lnTo>
                <a:lnTo>
                  <a:pt x="27810" y="37000"/>
                </a:lnTo>
                <a:lnTo>
                  <a:pt x="27870" y="37090"/>
                </a:lnTo>
                <a:lnTo>
                  <a:pt x="27940" y="37160"/>
                </a:lnTo>
                <a:lnTo>
                  <a:pt x="27990" y="37200"/>
                </a:lnTo>
                <a:lnTo>
                  <a:pt x="28070" y="37240"/>
                </a:lnTo>
                <a:lnTo>
                  <a:pt x="28160" y="37270"/>
                </a:lnTo>
                <a:lnTo>
                  <a:pt x="28260" y="37280"/>
                </a:lnTo>
                <a:lnTo>
                  <a:pt x="28360" y="37280"/>
                </a:lnTo>
                <a:lnTo>
                  <a:pt x="28460" y="37260"/>
                </a:lnTo>
                <a:lnTo>
                  <a:pt x="29530" y="36880"/>
                </a:lnTo>
                <a:lnTo>
                  <a:pt x="29750" y="36850"/>
                </a:lnTo>
                <a:lnTo>
                  <a:pt x="30260" y="36860"/>
                </a:lnTo>
                <a:lnTo>
                  <a:pt x="30450" y="36840"/>
                </a:lnTo>
                <a:lnTo>
                  <a:pt x="30540" y="36820"/>
                </a:lnTo>
                <a:lnTo>
                  <a:pt x="30620" y="36800"/>
                </a:lnTo>
                <a:lnTo>
                  <a:pt x="30680" y="36770"/>
                </a:lnTo>
                <a:lnTo>
                  <a:pt x="30760" y="36730"/>
                </a:lnTo>
                <a:lnTo>
                  <a:pt x="30840" y="36670"/>
                </a:lnTo>
                <a:lnTo>
                  <a:pt x="30930" y="36590"/>
                </a:lnTo>
                <a:lnTo>
                  <a:pt x="31240" y="36190"/>
                </a:lnTo>
                <a:lnTo>
                  <a:pt x="31340" y="36100"/>
                </a:lnTo>
                <a:lnTo>
                  <a:pt x="31460" y="36030"/>
                </a:lnTo>
                <a:lnTo>
                  <a:pt x="31610" y="35980"/>
                </a:lnTo>
                <a:lnTo>
                  <a:pt x="31730" y="35950"/>
                </a:lnTo>
                <a:lnTo>
                  <a:pt x="32470" y="35920"/>
                </a:lnTo>
                <a:lnTo>
                  <a:pt x="33680" y="36110"/>
                </a:lnTo>
                <a:lnTo>
                  <a:pt x="34050" y="36210"/>
                </a:lnTo>
                <a:lnTo>
                  <a:pt x="34160" y="36250"/>
                </a:lnTo>
                <a:lnTo>
                  <a:pt x="34730" y="36390"/>
                </a:lnTo>
                <a:lnTo>
                  <a:pt x="34920" y="36450"/>
                </a:lnTo>
                <a:lnTo>
                  <a:pt x="35000" y="36510"/>
                </a:lnTo>
                <a:lnTo>
                  <a:pt x="35070" y="36600"/>
                </a:lnTo>
                <a:lnTo>
                  <a:pt x="35100" y="36720"/>
                </a:lnTo>
                <a:lnTo>
                  <a:pt x="35120" y="36830"/>
                </a:lnTo>
                <a:lnTo>
                  <a:pt x="35030" y="38070"/>
                </a:lnTo>
                <a:lnTo>
                  <a:pt x="35050" y="38180"/>
                </a:lnTo>
                <a:lnTo>
                  <a:pt x="35090" y="38290"/>
                </a:lnTo>
                <a:lnTo>
                  <a:pt x="35170" y="38420"/>
                </a:lnTo>
                <a:lnTo>
                  <a:pt x="35270" y="38500"/>
                </a:lnTo>
                <a:lnTo>
                  <a:pt x="35370" y="38550"/>
                </a:lnTo>
                <a:lnTo>
                  <a:pt x="35930" y="38700"/>
                </a:lnTo>
                <a:lnTo>
                  <a:pt x="36000" y="38730"/>
                </a:lnTo>
                <a:lnTo>
                  <a:pt x="36040" y="38770"/>
                </a:lnTo>
                <a:lnTo>
                  <a:pt x="36050" y="38780"/>
                </a:lnTo>
                <a:lnTo>
                  <a:pt x="36130" y="38910"/>
                </a:lnTo>
                <a:lnTo>
                  <a:pt x="36200" y="39090"/>
                </a:lnTo>
                <a:lnTo>
                  <a:pt x="36430" y="39990"/>
                </a:lnTo>
                <a:lnTo>
                  <a:pt x="36510" y="40180"/>
                </a:lnTo>
                <a:lnTo>
                  <a:pt x="36570" y="40270"/>
                </a:lnTo>
                <a:lnTo>
                  <a:pt x="36640" y="40340"/>
                </a:lnTo>
                <a:lnTo>
                  <a:pt x="37010" y="40620"/>
                </a:lnTo>
                <a:lnTo>
                  <a:pt x="37020" y="40780"/>
                </a:lnTo>
                <a:lnTo>
                  <a:pt x="36960" y="40990"/>
                </a:lnTo>
                <a:lnTo>
                  <a:pt x="36910" y="41130"/>
                </a:lnTo>
                <a:lnTo>
                  <a:pt x="36900" y="41150"/>
                </a:lnTo>
                <a:lnTo>
                  <a:pt x="36700" y="41410"/>
                </a:lnTo>
                <a:lnTo>
                  <a:pt x="36630" y="41520"/>
                </a:lnTo>
                <a:lnTo>
                  <a:pt x="36600" y="41600"/>
                </a:lnTo>
                <a:lnTo>
                  <a:pt x="36600" y="41670"/>
                </a:lnTo>
                <a:lnTo>
                  <a:pt x="36610" y="41700"/>
                </a:lnTo>
                <a:lnTo>
                  <a:pt x="36670" y="41860"/>
                </a:lnTo>
                <a:lnTo>
                  <a:pt x="36670" y="41970"/>
                </a:lnTo>
                <a:lnTo>
                  <a:pt x="36660" y="42150"/>
                </a:lnTo>
                <a:lnTo>
                  <a:pt x="36580" y="42510"/>
                </a:lnTo>
                <a:lnTo>
                  <a:pt x="36530" y="43320"/>
                </a:lnTo>
                <a:lnTo>
                  <a:pt x="36540" y="43750"/>
                </a:lnTo>
                <a:lnTo>
                  <a:pt x="35980" y="43670"/>
                </a:lnTo>
                <a:lnTo>
                  <a:pt x="35700" y="43680"/>
                </a:lnTo>
                <a:lnTo>
                  <a:pt x="35600" y="43730"/>
                </a:lnTo>
                <a:lnTo>
                  <a:pt x="35520" y="43790"/>
                </a:lnTo>
                <a:lnTo>
                  <a:pt x="35460" y="43880"/>
                </a:lnTo>
                <a:lnTo>
                  <a:pt x="35440" y="43970"/>
                </a:lnTo>
                <a:lnTo>
                  <a:pt x="35450" y="44070"/>
                </a:lnTo>
                <a:lnTo>
                  <a:pt x="35560" y="44380"/>
                </a:lnTo>
                <a:lnTo>
                  <a:pt x="35580" y="44480"/>
                </a:lnTo>
                <a:lnTo>
                  <a:pt x="35590" y="44580"/>
                </a:lnTo>
                <a:lnTo>
                  <a:pt x="35580" y="44790"/>
                </a:lnTo>
                <a:lnTo>
                  <a:pt x="35550" y="44900"/>
                </a:lnTo>
                <a:lnTo>
                  <a:pt x="35490" y="45030"/>
                </a:lnTo>
                <a:lnTo>
                  <a:pt x="35380" y="45200"/>
                </a:lnTo>
                <a:lnTo>
                  <a:pt x="35270" y="45310"/>
                </a:lnTo>
                <a:lnTo>
                  <a:pt x="35170" y="45390"/>
                </a:lnTo>
                <a:lnTo>
                  <a:pt x="34400" y="45730"/>
                </a:lnTo>
                <a:lnTo>
                  <a:pt x="33840" y="46040"/>
                </a:lnTo>
                <a:lnTo>
                  <a:pt x="33650" y="46190"/>
                </a:lnTo>
                <a:lnTo>
                  <a:pt x="33520" y="46330"/>
                </a:lnTo>
                <a:lnTo>
                  <a:pt x="33470" y="46440"/>
                </a:lnTo>
                <a:lnTo>
                  <a:pt x="33500" y="46540"/>
                </a:lnTo>
                <a:lnTo>
                  <a:pt x="33580" y="46620"/>
                </a:lnTo>
                <a:lnTo>
                  <a:pt x="33670" y="46690"/>
                </a:lnTo>
                <a:lnTo>
                  <a:pt x="34140" y="46950"/>
                </a:lnTo>
                <a:lnTo>
                  <a:pt x="34210" y="47030"/>
                </a:lnTo>
                <a:lnTo>
                  <a:pt x="34240" y="47130"/>
                </a:lnTo>
                <a:lnTo>
                  <a:pt x="34190" y="47260"/>
                </a:lnTo>
                <a:lnTo>
                  <a:pt x="34110" y="47350"/>
                </a:lnTo>
                <a:lnTo>
                  <a:pt x="34010" y="47410"/>
                </a:lnTo>
                <a:lnTo>
                  <a:pt x="33510" y="47590"/>
                </a:lnTo>
                <a:lnTo>
                  <a:pt x="33390" y="47670"/>
                </a:lnTo>
                <a:lnTo>
                  <a:pt x="33260" y="47780"/>
                </a:lnTo>
                <a:lnTo>
                  <a:pt x="32660" y="48390"/>
                </a:lnTo>
                <a:lnTo>
                  <a:pt x="31430" y="49360"/>
                </a:lnTo>
                <a:lnTo>
                  <a:pt x="31260" y="49560"/>
                </a:lnTo>
                <a:lnTo>
                  <a:pt x="30950" y="50040"/>
                </a:lnTo>
                <a:lnTo>
                  <a:pt x="30840" y="50160"/>
                </a:lnTo>
                <a:lnTo>
                  <a:pt x="30740" y="50200"/>
                </a:lnTo>
                <a:lnTo>
                  <a:pt x="30630" y="50210"/>
                </a:lnTo>
                <a:lnTo>
                  <a:pt x="29970" y="50000"/>
                </a:lnTo>
                <a:lnTo>
                  <a:pt x="29860" y="49990"/>
                </a:lnTo>
                <a:lnTo>
                  <a:pt x="29730" y="50020"/>
                </a:lnTo>
                <a:lnTo>
                  <a:pt x="29550" y="50130"/>
                </a:lnTo>
                <a:lnTo>
                  <a:pt x="29110" y="50500"/>
                </a:lnTo>
                <a:lnTo>
                  <a:pt x="29020" y="50560"/>
                </a:lnTo>
                <a:lnTo>
                  <a:pt x="29000" y="50560"/>
                </a:lnTo>
                <a:lnTo>
                  <a:pt x="28890" y="50590"/>
                </a:lnTo>
                <a:lnTo>
                  <a:pt x="28800" y="50600"/>
                </a:lnTo>
                <a:lnTo>
                  <a:pt x="28700" y="50600"/>
                </a:lnTo>
                <a:lnTo>
                  <a:pt x="28420" y="50560"/>
                </a:lnTo>
                <a:lnTo>
                  <a:pt x="28400" y="50560"/>
                </a:lnTo>
                <a:lnTo>
                  <a:pt x="28310" y="50500"/>
                </a:lnTo>
                <a:lnTo>
                  <a:pt x="28260" y="50420"/>
                </a:lnTo>
                <a:lnTo>
                  <a:pt x="28240" y="50330"/>
                </a:lnTo>
                <a:lnTo>
                  <a:pt x="28260" y="50240"/>
                </a:lnTo>
                <a:lnTo>
                  <a:pt x="28300" y="50050"/>
                </a:lnTo>
                <a:lnTo>
                  <a:pt x="28330" y="49850"/>
                </a:lnTo>
                <a:lnTo>
                  <a:pt x="28320" y="49750"/>
                </a:lnTo>
                <a:lnTo>
                  <a:pt x="28300" y="49650"/>
                </a:lnTo>
                <a:lnTo>
                  <a:pt x="28260" y="49550"/>
                </a:lnTo>
                <a:lnTo>
                  <a:pt x="28190" y="49460"/>
                </a:lnTo>
                <a:lnTo>
                  <a:pt x="28110" y="49390"/>
                </a:lnTo>
                <a:lnTo>
                  <a:pt x="28030" y="49330"/>
                </a:lnTo>
                <a:lnTo>
                  <a:pt x="27900" y="49260"/>
                </a:lnTo>
                <a:lnTo>
                  <a:pt x="27610" y="49170"/>
                </a:lnTo>
                <a:lnTo>
                  <a:pt x="27530" y="49130"/>
                </a:lnTo>
                <a:lnTo>
                  <a:pt x="27470" y="49060"/>
                </a:lnTo>
                <a:lnTo>
                  <a:pt x="27460" y="48970"/>
                </a:lnTo>
                <a:lnTo>
                  <a:pt x="27480" y="48870"/>
                </a:lnTo>
                <a:lnTo>
                  <a:pt x="27720" y="48310"/>
                </a:lnTo>
                <a:lnTo>
                  <a:pt x="27740" y="48220"/>
                </a:lnTo>
                <a:lnTo>
                  <a:pt x="27770" y="48000"/>
                </a:lnTo>
                <a:lnTo>
                  <a:pt x="27770" y="47860"/>
                </a:lnTo>
                <a:lnTo>
                  <a:pt x="27750" y="47770"/>
                </a:lnTo>
                <a:lnTo>
                  <a:pt x="27720" y="47680"/>
                </a:lnTo>
                <a:lnTo>
                  <a:pt x="27670" y="47600"/>
                </a:lnTo>
                <a:lnTo>
                  <a:pt x="27590" y="47530"/>
                </a:lnTo>
                <a:lnTo>
                  <a:pt x="27500" y="47510"/>
                </a:lnTo>
                <a:lnTo>
                  <a:pt x="27410" y="47500"/>
                </a:lnTo>
                <a:lnTo>
                  <a:pt x="27000" y="47550"/>
                </a:lnTo>
                <a:lnTo>
                  <a:pt x="26080" y="47840"/>
                </a:lnTo>
                <a:lnTo>
                  <a:pt x="25750" y="47900"/>
                </a:lnTo>
                <a:lnTo>
                  <a:pt x="25650" y="47860"/>
                </a:lnTo>
                <a:lnTo>
                  <a:pt x="25610" y="47780"/>
                </a:lnTo>
                <a:lnTo>
                  <a:pt x="25590" y="47590"/>
                </a:lnTo>
                <a:lnTo>
                  <a:pt x="25570" y="47500"/>
                </a:lnTo>
                <a:lnTo>
                  <a:pt x="25530" y="47420"/>
                </a:lnTo>
                <a:lnTo>
                  <a:pt x="25440" y="47370"/>
                </a:lnTo>
                <a:lnTo>
                  <a:pt x="25320" y="47370"/>
                </a:lnTo>
                <a:lnTo>
                  <a:pt x="24860" y="47450"/>
                </a:lnTo>
                <a:lnTo>
                  <a:pt x="24690" y="47460"/>
                </a:lnTo>
                <a:lnTo>
                  <a:pt x="24540" y="47440"/>
                </a:lnTo>
                <a:lnTo>
                  <a:pt x="24440" y="47370"/>
                </a:lnTo>
                <a:lnTo>
                  <a:pt x="24340" y="47290"/>
                </a:lnTo>
                <a:lnTo>
                  <a:pt x="24010" y="46890"/>
                </a:lnTo>
                <a:lnTo>
                  <a:pt x="23660" y="46580"/>
                </a:lnTo>
                <a:lnTo>
                  <a:pt x="23600" y="46520"/>
                </a:lnTo>
                <a:lnTo>
                  <a:pt x="23420" y="46230"/>
                </a:lnTo>
                <a:lnTo>
                  <a:pt x="23330" y="46150"/>
                </a:lnTo>
                <a:lnTo>
                  <a:pt x="23220" y="46110"/>
                </a:lnTo>
                <a:lnTo>
                  <a:pt x="23090" y="46120"/>
                </a:lnTo>
                <a:lnTo>
                  <a:pt x="22790" y="46190"/>
                </a:lnTo>
                <a:lnTo>
                  <a:pt x="22250" y="46230"/>
                </a:lnTo>
                <a:lnTo>
                  <a:pt x="22110" y="46250"/>
                </a:lnTo>
                <a:lnTo>
                  <a:pt x="22100" y="46150"/>
                </a:lnTo>
                <a:lnTo>
                  <a:pt x="22090" y="46020"/>
                </a:lnTo>
                <a:lnTo>
                  <a:pt x="22060" y="45920"/>
                </a:lnTo>
                <a:lnTo>
                  <a:pt x="22050" y="45830"/>
                </a:lnTo>
                <a:lnTo>
                  <a:pt x="21980" y="45760"/>
                </a:lnTo>
                <a:lnTo>
                  <a:pt x="21950" y="45710"/>
                </a:lnTo>
                <a:lnTo>
                  <a:pt x="21930" y="45630"/>
                </a:lnTo>
                <a:lnTo>
                  <a:pt x="21930" y="45550"/>
                </a:lnTo>
                <a:lnTo>
                  <a:pt x="21830" y="45610"/>
                </a:lnTo>
                <a:lnTo>
                  <a:pt x="21790" y="45580"/>
                </a:lnTo>
                <a:lnTo>
                  <a:pt x="21750" y="45580"/>
                </a:lnTo>
                <a:lnTo>
                  <a:pt x="21760" y="45660"/>
                </a:lnTo>
                <a:lnTo>
                  <a:pt x="21800" y="45700"/>
                </a:lnTo>
                <a:lnTo>
                  <a:pt x="21910" y="45740"/>
                </a:lnTo>
                <a:lnTo>
                  <a:pt x="21910" y="45770"/>
                </a:lnTo>
                <a:lnTo>
                  <a:pt x="21760" y="45760"/>
                </a:lnTo>
                <a:lnTo>
                  <a:pt x="21670" y="45670"/>
                </a:lnTo>
                <a:lnTo>
                  <a:pt x="21660" y="45440"/>
                </a:lnTo>
                <a:lnTo>
                  <a:pt x="21470" y="45190"/>
                </a:lnTo>
                <a:lnTo>
                  <a:pt x="21370" y="44870"/>
                </a:lnTo>
                <a:lnTo>
                  <a:pt x="21340" y="44760"/>
                </a:lnTo>
                <a:lnTo>
                  <a:pt x="21320" y="44640"/>
                </a:lnTo>
                <a:lnTo>
                  <a:pt x="21290" y="44530"/>
                </a:lnTo>
                <a:lnTo>
                  <a:pt x="21220" y="44450"/>
                </a:lnTo>
                <a:lnTo>
                  <a:pt x="21180" y="44430"/>
                </a:lnTo>
                <a:lnTo>
                  <a:pt x="21130" y="44420"/>
                </a:lnTo>
                <a:lnTo>
                  <a:pt x="21060" y="44390"/>
                </a:lnTo>
                <a:lnTo>
                  <a:pt x="21020" y="44340"/>
                </a:lnTo>
                <a:lnTo>
                  <a:pt x="21000" y="44280"/>
                </a:lnTo>
                <a:lnTo>
                  <a:pt x="20970" y="44190"/>
                </a:lnTo>
                <a:lnTo>
                  <a:pt x="20910" y="44130"/>
                </a:lnTo>
                <a:lnTo>
                  <a:pt x="20840" y="44100"/>
                </a:lnTo>
                <a:lnTo>
                  <a:pt x="20770" y="44080"/>
                </a:lnTo>
                <a:lnTo>
                  <a:pt x="20710" y="44050"/>
                </a:lnTo>
                <a:lnTo>
                  <a:pt x="20670" y="44020"/>
                </a:lnTo>
                <a:lnTo>
                  <a:pt x="20630" y="43940"/>
                </a:lnTo>
                <a:lnTo>
                  <a:pt x="20560" y="43860"/>
                </a:lnTo>
                <a:lnTo>
                  <a:pt x="20520" y="43830"/>
                </a:lnTo>
                <a:lnTo>
                  <a:pt x="20450" y="43780"/>
                </a:lnTo>
                <a:lnTo>
                  <a:pt x="20370" y="43750"/>
                </a:lnTo>
                <a:lnTo>
                  <a:pt x="20290" y="43740"/>
                </a:lnTo>
                <a:lnTo>
                  <a:pt x="20190" y="43670"/>
                </a:lnTo>
                <a:lnTo>
                  <a:pt x="20140" y="43630"/>
                </a:lnTo>
                <a:lnTo>
                  <a:pt x="20050" y="43550"/>
                </a:lnTo>
                <a:lnTo>
                  <a:pt x="19970" y="43440"/>
                </a:lnTo>
                <a:lnTo>
                  <a:pt x="19880" y="43380"/>
                </a:lnTo>
                <a:lnTo>
                  <a:pt x="19810" y="43310"/>
                </a:lnTo>
                <a:lnTo>
                  <a:pt x="19680" y="43180"/>
                </a:lnTo>
                <a:lnTo>
                  <a:pt x="19640" y="43160"/>
                </a:lnTo>
                <a:lnTo>
                  <a:pt x="19610" y="43160"/>
                </a:lnTo>
                <a:lnTo>
                  <a:pt x="19570" y="43170"/>
                </a:lnTo>
                <a:lnTo>
                  <a:pt x="19530" y="43200"/>
                </a:lnTo>
                <a:lnTo>
                  <a:pt x="19440" y="43130"/>
                </a:lnTo>
                <a:lnTo>
                  <a:pt x="19370" y="43070"/>
                </a:lnTo>
                <a:lnTo>
                  <a:pt x="19190" y="42960"/>
                </a:lnTo>
                <a:lnTo>
                  <a:pt x="19060" y="42860"/>
                </a:lnTo>
                <a:lnTo>
                  <a:pt x="19080" y="42800"/>
                </a:lnTo>
                <a:lnTo>
                  <a:pt x="19160" y="42750"/>
                </a:lnTo>
                <a:lnTo>
                  <a:pt x="19260" y="42730"/>
                </a:lnTo>
                <a:lnTo>
                  <a:pt x="19220" y="42690"/>
                </a:lnTo>
                <a:lnTo>
                  <a:pt x="19160" y="42710"/>
                </a:lnTo>
                <a:lnTo>
                  <a:pt x="19080" y="42750"/>
                </a:lnTo>
                <a:lnTo>
                  <a:pt x="19040" y="42690"/>
                </a:lnTo>
                <a:lnTo>
                  <a:pt x="19090" y="42610"/>
                </a:lnTo>
                <a:lnTo>
                  <a:pt x="19110" y="42540"/>
                </a:lnTo>
                <a:lnTo>
                  <a:pt x="19070" y="42520"/>
                </a:lnTo>
                <a:lnTo>
                  <a:pt x="19040" y="42550"/>
                </a:lnTo>
                <a:lnTo>
                  <a:pt x="18980" y="42560"/>
                </a:lnTo>
                <a:lnTo>
                  <a:pt x="18960" y="42610"/>
                </a:lnTo>
                <a:lnTo>
                  <a:pt x="18980" y="42630"/>
                </a:lnTo>
                <a:lnTo>
                  <a:pt x="19000" y="42680"/>
                </a:lnTo>
                <a:lnTo>
                  <a:pt x="19000" y="42740"/>
                </a:lnTo>
                <a:lnTo>
                  <a:pt x="19010" y="42780"/>
                </a:lnTo>
                <a:lnTo>
                  <a:pt x="18980" y="42810"/>
                </a:lnTo>
                <a:lnTo>
                  <a:pt x="18890" y="42770"/>
                </a:lnTo>
                <a:lnTo>
                  <a:pt x="18760" y="42810"/>
                </a:lnTo>
                <a:lnTo>
                  <a:pt x="18560" y="42660"/>
                </a:lnTo>
                <a:lnTo>
                  <a:pt x="18500" y="42600"/>
                </a:lnTo>
                <a:lnTo>
                  <a:pt x="18330" y="42470"/>
                </a:lnTo>
                <a:lnTo>
                  <a:pt x="18290" y="42370"/>
                </a:lnTo>
                <a:lnTo>
                  <a:pt x="18240" y="42330"/>
                </a:lnTo>
                <a:lnTo>
                  <a:pt x="18160" y="42300"/>
                </a:lnTo>
                <a:lnTo>
                  <a:pt x="18090" y="42250"/>
                </a:lnTo>
                <a:lnTo>
                  <a:pt x="18020" y="42190"/>
                </a:lnTo>
                <a:lnTo>
                  <a:pt x="17940" y="42140"/>
                </a:lnTo>
                <a:lnTo>
                  <a:pt x="17840" y="42140"/>
                </a:lnTo>
                <a:lnTo>
                  <a:pt x="17790" y="42130"/>
                </a:lnTo>
                <a:lnTo>
                  <a:pt x="17720" y="42180"/>
                </a:lnTo>
                <a:lnTo>
                  <a:pt x="17710" y="42250"/>
                </a:lnTo>
                <a:lnTo>
                  <a:pt x="17730" y="42340"/>
                </a:lnTo>
                <a:lnTo>
                  <a:pt x="17550" y="42350"/>
                </a:lnTo>
                <a:lnTo>
                  <a:pt x="17500" y="42280"/>
                </a:lnTo>
                <a:lnTo>
                  <a:pt x="17380" y="42220"/>
                </a:lnTo>
                <a:lnTo>
                  <a:pt x="17280" y="42250"/>
                </a:lnTo>
                <a:lnTo>
                  <a:pt x="17180" y="42150"/>
                </a:lnTo>
                <a:lnTo>
                  <a:pt x="17120" y="42040"/>
                </a:lnTo>
                <a:lnTo>
                  <a:pt x="17030" y="41910"/>
                </a:lnTo>
                <a:lnTo>
                  <a:pt x="16870" y="41780"/>
                </a:lnTo>
                <a:lnTo>
                  <a:pt x="16820" y="41620"/>
                </a:lnTo>
                <a:lnTo>
                  <a:pt x="16870" y="41520"/>
                </a:lnTo>
                <a:lnTo>
                  <a:pt x="16900" y="41530"/>
                </a:lnTo>
                <a:lnTo>
                  <a:pt x="16980" y="41590"/>
                </a:lnTo>
                <a:lnTo>
                  <a:pt x="17020" y="41510"/>
                </a:lnTo>
                <a:lnTo>
                  <a:pt x="16990" y="41430"/>
                </a:lnTo>
                <a:lnTo>
                  <a:pt x="16670" y="40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