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Jawf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Al Jawf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19280" y="5620"/>
                </a:moveTo>
                <a:lnTo>
                  <a:pt x="18760" y="7550"/>
                </a:lnTo>
                <a:lnTo>
                  <a:pt x="18740" y="7720"/>
                </a:lnTo>
                <a:lnTo>
                  <a:pt x="18760" y="8030"/>
                </a:lnTo>
                <a:lnTo>
                  <a:pt x="18780" y="8160"/>
                </a:lnTo>
                <a:lnTo>
                  <a:pt x="18790" y="8190"/>
                </a:lnTo>
                <a:lnTo>
                  <a:pt x="18800" y="8260"/>
                </a:lnTo>
                <a:lnTo>
                  <a:pt x="18830" y="8340"/>
                </a:lnTo>
                <a:lnTo>
                  <a:pt x="18900" y="8430"/>
                </a:lnTo>
                <a:lnTo>
                  <a:pt x="19280" y="8700"/>
                </a:lnTo>
                <a:lnTo>
                  <a:pt x="19410" y="8830"/>
                </a:lnTo>
                <a:lnTo>
                  <a:pt x="19550" y="9030"/>
                </a:lnTo>
                <a:lnTo>
                  <a:pt x="19670" y="9250"/>
                </a:lnTo>
                <a:lnTo>
                  <a:pt x="19750" y="9420"/>
                </a:lnTo>
                <a:lnTo>
                  <a:pt x="19900" y="9680"/>
                </a:lnTo>
                <a:lnTo>
                  <a:pt x="19970" y="9780"/>
                </a:lnTo>
                <a:lnTo>
                  <a:pt x="20060" y="9860"/>
                </a:lnTo>
                <a:lnTo>
                  <a:pt x="20160" y="9910"/>
                </a:lnTo>
                <a:lnTo>
                  <a:pt x="20260" y="9950"/>
                </a:lnTo>
                <a:lnTo>
                  <a:pt x="20450" y="10000"/>
                </a:lnTo>
                <a:lnTo>
                  <a:pt x="20660" y="10010"/>
                </a:lnTo>
                <a:lnTo>
                  <a:pt x="22580" y="9820"/>
                </a:lnTo>
                <a:lnTo>
                  <a:pt x="23910" y="9620"/>
                </a:lnTo>
                <a:lnTo>
                  <a:pt x="24480" y="9630"/>
                </a:lnTo>
                <a:lnTo>
                  <a:pt x="27400" y="10090"/>
                </a:lnTo>
                <a:lnTo>
                  <a:pt x="27540" y="10120"/>
                </a:lnTo>
                <a:lnTo>
                  <a:pt x="27640" y="10180"/>
                </a:lnTo>
                <a:lnTo>
                  <a:pt x="27740" y="10260"/>
                </a:lnTo>
                <a:lnTo>
                  <a:pt x="28060" y="10540"/>
                </a:lnTo>
                <a:lnTo>
                  <a:pt x="28170" y="10600"/>
                </a:lnTo>
                <a:lnTo>
                  <a:pt x="28320" y="10660"/>
                </a:lnTo>
                <a:lnTo>
                  <a:pt x="28720" y="10750"/>
                </a:lnTo>
                <a:lnTo>
                  <a:pt x="31080" y="10810"/>
                </a:lnTo>
                <a:lnTo>
                  <a:pt x="31340" y="10770"/>
                </a:lnTo>
                <a:lnTo>
                  <a:pt x="31770" y="10770"/>
                </a:lnTo>
                <a:lnTo>
                  <a:pt x="31930" y="10810"/>
                </a:lnTo>
                <a:lnTo>
                  <a:pt x="32070" y="10880"/>
                </a:lnTo>
                <a:lnTo>
                  <a:pt x="32930" y="11570"/>
                </a:lnTo>
                <a:lnTo>
                  <a:pt x="33050" y="11630"/>
                </a:lnTo>
                <a:lnTo>
                  <a:pt x="33190" y="11680"/>
                </a:lnTo>
                <a:lnTo>
                  <a:pt x="33430" y="11710"/>
                </a:lnTo>
                <a:lnTo>
                  <a:pt x="33780" y="11710"/>
                </a:lnTo>
                <a:lnTo>
                  <a:pt x="34290" y="11780"/>
                </a:lnTo>
                <a:lnTo>
                  <a:pt x="34420" y="11830"/>
                </a:lnTo>
                <a:lnTo>
                  <a:pt x="34580" y="11930"/>
                </a:lnTo>
                <a:lnTo>
                  <a:pt x="34660" y="12020"/>
                </a:lnTo>
                <a:lnTo>
                  <a:pt x="34770" y="12160"/>
                </a:lnTo>
                <a:lnTo>
                  <a:pt x="34830" y="12240"/>
                </a:lnTo>
                <a:lnTo>
                  <a:pt x="35020" y="12700"/>
                </a:lnTo>
                <a:lnTo>
                  <a:pt x="35150" y="12920"/>
                </a:lnTo>
                <a:lnTo>
                  <a:pt x="35220" y="13030"/>
                </a:lnTo>
                <a:lnTo>
                  <a:pt x="35430" y="13230"/>
                </a:lnTo>
                <a:lnTo>
                  <a:pt x="36080" y="13730"/>
                </a:lnTo>
                <a:lnTo>
                  <a:pt x="36160" y="13820"/>
                </a:lnTo>
                <a:lnTo>
                  <a:pt x="36190" y="13920"/>
                </a:lnTo>
                <a:lnTo>
                  <a:pt x="36170" y="14020"/>
                </a:lnTo>
                <a:lnTo>
                  <a:pt x="36090" y="14120"/>
                </a:lnTo>
                <a:lnTo>
                  <a:pt x="35900" y="14320"/>
                </a:lnTo>
                <a:lnTo>
                  <a:pt x="35540" y="14610"/>
                </a:lnTo>
                <a:lnTo>
                  <a:pt x="31940" y="16860"/>
                </a:lnTo>
                <a:lnTo>
                  <a:pt x="31470" y="17220"/>
                </a:lnTo>
                <a:lnTo>
                  <a:pt x="31360" y="17330"/>
                </a:lnTo>
                <a:lnTo>
                  <a:pt x="31280" y="17430"/>
                </a:lnTo>
                <a:lnTo>
                  <a:pt x="31220" y="17530"/>
                </a:lnTo>
                <a:lnTo>
                  <a:pt x="31190" y="17640"/>
                </a:lnTo>
                <a:lnTo>
                  <a:pt x="31170" y="17740"/>
                </a:lnTo>
                <a:lnTo>
                  <a:pt x="31060" y="19390"/>
                </a:lnTo>
                <a:lnTo>
                  <a:pt x="31050" y="19420"/>
                </a:lnTo>
                <a:lnTo>
                  <a:pt x="31030" y="19490"/>
                </a:lnTo>
                <a:lnTo>
                  <a:pt x="30990" y="19590"/>
                </a:lnTo>
                <a:lnTo>
                  <a:pt x="30920" y="19690"/>
                </a:lnTo>
                <a:lnTo>
                  <a:pt x="30310" y="20300"/>
                </a:lnTo>
                <a:lnTo>
                  <a:pt x="30040" y="20230"/>
                </a:lnTo>
                <a:lnTo>
                  <a:pt x="29950" y="20240"/>
                </a:lnTo>
                <a:lnTo>
                  <a:pt x="28310" y="20920"/>
                </a:lnTo>
                <a:lnTo>
                  <a:pt x="26710" y="21830"/>
                </a:lnTo>
                <a:lnTo>
                  <a:pt x="25960" y="22040"/>
                </a:lnTo>
                <a:lnTo>
                  <a:pt x="24330" y="22820"/>
                </a:lnTo>
                <a:lnTo>
                  <a:pt x="24220" y="22890"/>
                </a:lnTo>
                <a:lnTo>
                  <a:pt x="24120" y="22960"/>
                </a:lnTo>
                <a:lnTo>
                  <a:pt x="23650" y="23480"/>
                </a:lnTo>
                <a:lnTo>
                  <a:pt x="23480" y="23340"/>
                </a:lnTo>
                <a:lnTo>
                  <a:pt x="23420" y="23310"/>
                </a:lnTo>
                <a:lnTo>
                  <a:pt x="23350" y="23290"/>
                </a:lnTo>
                <a:lnTo>
                  <a:pt x="23240" y="23280"/>
                </a:lnTo>
                <a:lnTo>
                  <a:pt x="23090" y="23310"/>
                </a:lnTo>
                <a:lnTo>
                  <a:pt x="22960" y="23340"/>
                </a:lnTo>
                <a:lnTo>
                  <a:pt x="22510" y="23570"/>
                </a:lnTo>
                <a:lnTo>
                  <a:pt x="22400" y="23620"/>
                </a:lnTo>
                <a:lnTo>
                  <a:pt x="22300" y="23630"/>
                </a:lnTo>
                <a:lnTo>
                  <a:pt x="22190" y="23620"/>
                </a:lnTo>
                <a:lnTo>
                  <a:pt x="22100" y="23560"/>
                </a:lnTo>
                <a:lnTo>
                  <a:pt x="22030" y="23480"/>
                </a:lnTo>
                <a:lnTo>
                  <a:pt x="21910" y="23190"/>
                </a:lnTo>
                <a:lnTo>
                  <a:pt x="21720" y="23190"/>
                </a:lnTo>
                <a:lnTo>
                  <a:pt x="21640" y="23180"/>
                </a:lnTo>
                <a:lnTo>
                  <a:pt x="21550" y="23150"/>
                </a:lnTo>
                <a:lnTo>
                  <a:pt x="21400" y="23060"/>
                </a:lnTo>
                <a:lnTo>
                  <a:pt x="21300" y="23040"/>
                </a:lnTo>
                <a:lnTo>
                  <a:pt x="21160" y="23080"/>
                </a:lnTo>
                <a:lnTo>
                  <a:pt x="21050" y="23130"/>
                </a:lnTo>
                <a:lnTo>
                  <a:pt x="20910" y="23180"/>
                </a:lnTo>
                <a:lnTo>
                  <a:pt x="20750" y="23190"/>
                </a:lnTo>
                <a:lnTo>
                  <a:pt x="19890" y="23100"/>
                </a:lnTo>
                <a:lnTo>
                  <a:pt x="19620" y="23040"/>
                </a:lnTo>
                <a:lnTo>
                  <a:pt x="19150" y="22880"/>
                </a:lnTo>
                <a:lnTo>
                  <a:pt x="18950" y="22760"/>
                </a:lnTo>
                <a:lnTo>
                  <a:pt x="18660" y="22520"/>
                </a:lnTo>
                <a:lnTo>
                  <a:pt x="18590" y="22430"/>
                </a:lnTo>
                <a:lnTo>
                  <a:pt x="18520" y="22330"/>
                </a:lnTo>
                <a:lnTo>
                  <a:pt x="18470" y="22230"/>
                </a:lnTo>
                <a:lnTo>
                  <a:pt x="18400" y="22060"/>
                </a:lnTo>
                <a:lnTo>
                  <a:pt x="18350" y="21850"/>
                </a:lnTo>
                <a:lnTo>
                  <a:pt x="18320" y="21570"/>
                </a:lnTo>
                <a:lnTo>
                  <a:pt x="18310" y="21130"/>
                </a:lnTo>
                <a:lnTo>
                  <a:pt x="18350" y="20340"/>
                </a:lnTo>
                <a:lnTo>
                  <a:pt x="18330" y="20230"/>
                </a:lnTo>
                <a:lnTo>
                  <a:pt x="18290" y="20130"/>
                </a:lnTo>
                <a:lnTo>
                  <a:pt x="18210" y="20070"/>
                </a:lnTo>
                <a:lnTo>
                  <a:pt x="18110" y="20050"/>
                </a:lnTo>
                <a:lnTo>
                  <a:pt x="18020" y="20080"/>
                </a:lnTo>
                <a:lnTo>
                  <a:pt x="17750" y="20340"/>
                </a:lnTo>
                <a:lnTo>
                  <a:pt x="17460" y="20520"/>
                </a:lnTo>
                <a:lnTo>
                  <a:pt x="17370" y="20600"/>
                </a:lnTo>
                <a:lnTo>
                  <a:pt x="17310" y="20700"/>
                </a:lnTo>
                <a:lnTo>
                  <a:pt x="17260" y="20800"/>
                </a:lnTo>
                <a:lnTo>
                  <a:pt x="17080" y="21250"/>
                </a:lnTo>
                <a:lnTo>
                  <a:pt x="17030" y="21350"/>
                </a:lnTo>
                <a:lnTo>
                  <a:pt x="16960" y="21440"/>
                </a:lnTo>
                <a:lnTo>
                  <a:pt x="16860" y="21490"/>
                </a:lnTo>
                <a:lnTo>
                  <a:pt x="16740" y="21520"/>
                </a:lnTo>
                <a:lnTo>
                  <a:pt x="16000" y="21470"/>
                </a:lnTo>
                <a:lnTo>
                  <a:pt x="15640" y="21400"/>
                </a:lnTo>
                <a:lnTo>
                  <a:pt x="14980" y="21180"/>
                </a:lnTo>
                <a:lnTo>
                  <a:pt x="14730" y="21140"/>
                </a:lnTo>
                <a:lnTo>
                  <a:pt x="14390" y="21140"/>
                </a:lnTo>
                <a:lnTo>
                  <a:pt x="13360" y="21370"/>
                </a:lnTo>
                <a:lnTo>
                  <a:pt x="12880" y="21550"/>
                </a:lnTo>
                <a:lnTo>
                  <a:pt x="12810" y="21550"/>
                </a:lnTo>
                <a:lnTo>
                  <a:pt x="12710" y="21550"/>
                </a:lnTo>
                <a:lnTo>
                  <a:pt x="12530" y="21490"/>
                </a:lnTo>
                <a:lnTo>
                  <a:pt x="12500" y="21470"/>
                </a:lnTo>
                <a:lnTo>
                  <a:pt x="12470" y="21440"/>
                </a:lnTo>
                <a:lnTo>
                  <a:pt x="11360" y="19990"/>
                </a:lnTo>
                <a:lnTo>
                  <a:pt x="11220" y="19860"/>
                </a:lnTo>
                <a:lnTo>
                  <a:pt x="11030" y="19730"/>
                </a:lnTo>
                <a:lnTo>
                  <a:pt x="10930" y="19680"/>
                </a:lnTo>
                <a:lnTo>
                  <a:pt x="10080" y="19470"/>
                </a:lnTo>
                <a:lnTo>
                  <a:pt x="9800" y="19470"/>
                </a:lnTo>
                <a:lnTo>
                  <a:pt x="9460" y="19530"/>
                </a:lnTo>
                <a:lnTo>
                  <a:pt x="8890" y="19570"/>
                </a:lnTo>
                <a:lnTo>
                  <a:pt x="8000" y="19740"/>
                </a:lnTo>
                <a:lnTo>
                  <a:pt x="7820" y="19800"/>
                </a:lnTo>
                <a:lnTo>
                  <a:pt x="7670" y="19870"/>
                </a:lnTo>
                <a:lnTo>
                  <a:pt x="7520" y="20020"/>
                </a:lnTo>
                <a:lnTo>
                  <a:pt x="7450" y="20060"/>
                </a:lnTo>
                <a:lnTo>
                  <a:pt x="7340" y="20080"/>
                </a:lnTo>
                <a:lnTo>
                  <a:pt x="6720" y="20020"/>
                </a:lnTo>
                <a:lnTo>
                  <a:pt x="6370" y="19930"/>
                </a:lnTo>
                <a:lnTo>
                  <a:pt x="6220" y="19920"/>
                </a:lnTo>
                <a:lnTo>
                  <a:pt x="6080" y="19950"/>
                </a:lnTo>
                <a:lnTo>
                  <a:pt x="5710" y="19960"/>
                </a:lnTo>
                <a:lnTo>
                  <a:pt x="5710" y="19940"/>
                </a:lnTo>
                <a:lnTo>
                  <a:pt x="5640" y="19910"/>
                </a:lnTo>
                <a:lnTo>
                  <a:pt x="5640" y="19880"/>
                </a:lnTo>
                <a:lnTo>
                  <a:pt x="5700" y="19770"/>
                </a:lnTo>
                <a:lnTo>
                  <a:pt x="5770" y="19570"/>
                </a:lnTo>
                <a:lnTo>
                  <a:pt x="5800" y="19360"/>
                </a:lnTo>
                <a:lnTo>
                  <a:pt x="5750" y="19240"/>
                </a:lnTo>
                <a:lnTo>
                  <a:pt x="5750" y="19170"/>
                </a:lnTo>
                <a:lnTo>
                  <a:pt x="5800" y="19080"/>
                </a:lnTo>
                <a:lnTo>
                  <a:pt x="5840" y="18970"/>
                </a:lnTo>
                <a:lnTo>
                  <a:pt x="5930" y="18530"/>
                </a:lnTo>
                <a:lnTo>
                  <a:pt x="5950" y="18460"/>
                </a:lnTo>
                <a:lnTo>
                  <a:pt x="6000" y="18350"/>
                </a:lnTo>
                <a:lnTo>
                  <a:pt x="5990" y="18320"/>
                </a:lnTo>
                <a:lnTo>
                  <a:pt x="6000" y="18250"/>
                </a:lnTo>
                <a:lnTo>
                  <a:pt x="6040" y="18210"/>
                </a:lnTo>
                <a:lnTo>
                  <a:pt x="6140" y="18150"/>
                </a:lnTo>
                <a:lnTo>
                  <a:pt x="6110" y="18070"/>
                </a:lnTo>
                <a:lnTo>
                  <a:pt x="6100" y="17960"/>
                </a:lnTo>
                <a:lnTo>
                  <a:pt x="6110" y="17890"/>
                </a:lnTo>
                <a:lnTo>
                  <a:pt x="6170" y="17920"/>
                </a:lnTo>
                <a:lnTo>
                  <a:pt x="6170" y="17900"/>
                </a:lnTo>
                <a:lnTo>
                  <a:pt x="6170" y="17890"/>
                </a:lnTo>
                <a:lnTo>
                  <a:pt x="6180" y="17880"/>
                </a:lnTo>
                <a:lnTo>
                  <a:pt x="6200" y="17880"/>
                </a:lnTo>
                <a:lnTo>
                  <a:pt x="6160" y="17810"/>
                </a:lnTo>
                <a:lnTo>
                  <a:pt x="6150" y="17730"/>
                </a:lnTo>
                <a:lnTo>
                  <a:pt x="6170" y="17650"/>
                </a:lnTo>
                <a:lnTo>
                  <a:pt x="6650" y="17740"/>
                </a:lnTo>
                <a:lnTo>
                  <a:pt x="7160" y="17830"/>
                </a:lnTo>
                <a:lnTo>
                  <a:pt x="7830" y="17940"/>
                </a:lnTo>
                <a:lnTo>
                  <a:pt x="8430" y="18050"/>
                </a:lnTo>
                <a:lnTo>
                  <a:pt x="9070" y="18160"/>
                </a:lnTo>
                <a:lnTo>
                  <a:pt x="9580" y="18250"/>
                </a:lnTo>
                <a:lnTo>
                  <a:pt x="9830" y="18290"/>
                </a:lnTo>
                <a:lnTo>
                  <a:pt x="10330" y="18380"/>
                </a:lnTo>
                <a:lnTo>
                  <a:pt x="10780" y="18450"/>
                </a:lnTo>
                <a:lnTo>
                  <a:pt x="10890" y="18450"/>
                </a:lnTo>
                <a:lnTo>
                  <a:pt x="11000" y="18400"/>
                </a:lnTo>
                <a:lnTo>
                  <a:pt x="11470" y="18020"/>
                </a:lnTo>
                <a:lnTo>
                  <a:pt x="11930" y="17640"/>
                </a:lnTo>
                <a:lnTo>
                  <a:pt x="12430" y="17220"/>
                </a:lnTo>
                <a:lnTo>
                  <a:pt x="12760" y="16940"/>
                </a:lnTo>
                <a:lnTo>
                  <a:pt x="13040" y="16470"/>
                </a:lnTo>
                <a:lnTo>
                  <a:pt x="13310" y="16020"/>
                </a:lnTo>
                <a:lnTo>
                  <a:pt x="13510" y="15680"/>
                </a:lnTo>
                <a:lnTo>
                  <a:pt x="13750" y="15270"/>
                </a:lnTo>
                <a:lnTo>
                  <a:pt x="13850" y="15160"/>
                </a:lnTo>
                <a:lnTo>
                  <a:pt x="13970" y="15100"/>
                </a:lnTo>
                <a:lnTo>
                  <a:pt x="14340" y="15020"/>
                </a:lnTo>
                <a:lnTo>
                  <a:pt x="14730" y="14940"/>
                </a:lnTo>
                <a:lnTo>
                  <a:pt x="15350" y="14810"/>
                </a:lnTo>
                <a:lnTo>
                  <a:pt x="15960" y="14690"/>
                </a:lnTo>
                <a:lnTo>
                  <a:pt x="16540" y="14570"/>
                </a:lnTo>
                <a:lnTo>
                  <a:pt x="17050" y="14460"/>
                </a:lnTo>
                <a:lnTo>
                  <a:pt x="17140" y="14380"/>
                </a:lnTo>
                <a:lnTo>
                  <a:pt x="17330" y="13910"/>
                </a:lnTo>
                <a:lnTo>
                  <a:pt x="17480" y="13560"/>
                </a:lnTo>
                <a:lnTo>
                  <a:pt x="17630" y="13180"/>
                </a:lnTo>
                <a:lnTo>
                  <a:pt x="17760" y="12870"/>
                </a:lnTo>
                <a:lnTo>
                  <a:pt x="17820" y="12780"/>
                </a:lnTo>
                <a:lnTo>
                  <a:pt x="17920" y="12700"/>
                </a:lnTo>
                <a:lnTo>
                  <a:pt x="18380" y="12430"/>
                </a:lnTo>
                <a:lnTo>
                  <a:pt x="18910" y="12140"/>
                </a:lnTo>
                <a:lnTo>
                  <a:pt x="19220" y="11960"/>
                </a:lnTo>
                <a:lnTo>
                  <a:pt x="19250" y="11940"/>
                </a:lnTo>
                <a:lnTo>
                  <a:pt x="19260" y="11940"/>
                </a:lnTo>
                <a:lnTo>
                  <a:pt x="19250" y="11940"/>
                </a:lnTo>
                <a:lnTo>
                  <a:pt x="19040" y="11690"/>
                </a:lnTo>
                <a:lnTo>
                  <a:pt x="18570" y="11130"/>
                </a:lnTo>
                <a:lnTo>
                  <a:pt x="18090" y="10570"/>
                </a:lnTo>
                <a:lnTo>
                  <a:pt x="17620" y="10010"/>
                </a:lnTo>
                <a:lnTo>
                  <a:pt x="17150" y="9450"/>
                </a:lnTo>
                <a:lnTo>
                  <a:pt x="17130" y="9440"/>
                </a:lnTo>
                <a:lnTo>
                  <a:pt x="17120" y="9420"/>
                </a:lnTo>
                <a:lnTo>
                  <a:pt x="17110" y="9400"/>
                </a:lnTo>
                <a:lnTo>
                  <a:pt x="17090" y="9390"/>
                </a:lnTo>
                <a:lnTo>
                  <a:pt x="16530" y="8780"/>
                </a:lnTo>
                <a:lnTo>
                  <a:pt x="15980" y="8180"/>
                </a:lnTo>
                <a:lnTo>
                  <a:pt x="15970" y="8170"/>
                </a:lnTo>
                <a:lnTo>
                  <a:pt x="15410" y="7560"/>
                </a:lnTo>
                <a:lnTo>
                  <a:pt x="14850" y="6950"/>
                </a:lnTo>
                <a:lnTo>
                  <a:pt x="15010" y="6900"/>
                </a:lnTo>
                <a:lnTo>
                  <a:pt x="15920" y="6620"/>
                </a:lnTo>
                <a:lnTo>
                  <a:pt x="16980" y="6300"/>
                </a:lnTo>
                <a:lnTo>
                  <a:pt x="18050" y="5980"/>
                </a:lnTo>
                <a:lnTo>
                  <a:pt x="18310" y="5910"/>
                </a:lnTo>
                <a:lnTo>
                  <a:pt x="19120" y="5660"/>
                </a:lnTo>
                <a:lnTo>
                  <a:pt x="19280" y="5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