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Hudud ash Shamaliyah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l Hudud ash Shamaliy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55710" y="19020"/>
                </a:moveTo>
                <a:lnTo>
                  <a:pt x="55650" y="19080"/>
                </a:lnTo>
                <a:lnTo>
                  <a:pt x="53610" y="19850"/>
                </a:lnTo>
                <a:lnTo>
                  <a:pt x="53000" y="20190"/>
                </a:lnTo>
                <a:lnTo>
                  <a:pt x="52580" y="20580"/>
                </a:lnTo>
                <a:lnTo>
                  <a:pt x="52240" y="20960"/>
                </a:lnTo>
                <a:lnTo>
                  <a:pt x="51980" y="21350"/>
                </a:lnTo>
                <a:lnTo>
                  <a:pt x="50460" y="24220"/>
                </a:lnTo>
                <a:lnTo>
                  <a:pt x="50250" y="24530"/>
                </a:lnTo>
                <a:lnTo>
                  <a:pt x="49530" y="25410"/>
                </a:lnTo>
                <a:lnTo>
                  <a:pt x="49440" y="25570"/>
                </a:lnTo>
                <a:lnTo>
                  <a:pt x="49330" y="25850"/>
                </a:lnTo>
                <a:lnTo>
                  <a:pt x="49290" y="25990"/>
                </a:lnTo>
                <a:lnTo>
                  <a:pt x="49280" y="26070"/>
                </a:lnTo>
                <a:lnTo>
                  <a:pt x="49280" y="26160"/>
                </a:lnTo>
                <a:lnTo>
                  <a:pt x="49300" y="26250"/>
                </a:lnTo>
                <a:lnTo>
                  <a:pt x="49340" y="26350"/>
                </a:lnTo>
                <a:lnTo>
                  <a:pt x="49450" y="26520"/>
                </a:lnTo>
                <a:lnTo>
                  <a:pt x="49500" y="26580"/>
                </a:lnTo>
                <a:lnTo>
                  <a:pt x="49320" y="26840"/>
                </a:lnTo>
                <a:lnTo>
                  <a:pt x="49230" y="26890"/>
                </a:lnTo>
                <a:lnTo>
                  <a:pt x="49120" y="26940"/>
                </a:lnTo>
                <a:lnTo>
                  <a:pt x="49020" y="26930"/>
                </a:lnTo>
                <a:lnTo>
                  <a:pt x="48930" y="26890"/>
                </a:lnTo>
                <a:lnTo>
                  <a:pt x="48850" y="26830"/>
                </a:lnTo>
                <a:lnTo>
                  <a:pt x="48790" y="26750"/>
                </a:lnTo>
                <a:lnTo>
                  <a:pt x="48780" y="26740"/>
                </a:lnTo>
                <a:lnTo>
                  <a:pt x="48760" y="26710"/>
                </a:lnTo>
                <a:lnTo>
                  <a:pt x="48680" y="26640"/>
                </a:lnTo>
                <a:lnTo>
                  <a:pt x="48620" y="26500"/>
                </a:lnTo>
                <a:lnTo>
                  <a:pt x="48510" y="26370"/>
                </a:lnTo>
                <a:lnTo>
                  <a:pt x="47790" y="25720"/>
                </a:lnTo>
                <a:lnTo>
                  <a:pt x="47690" y="25650"/>
                </a:lnTo>
                <a:lnTo>
                  <a:pt x="47500" y="25540"/>
                </a:lnTo>
                <a:lnTo>
                  <a:pt x="47350" y="25490"/>
                </a:lnTo>
                <a:lnTo>
                  <a:pt x="46020" y="25280"/>
                </a:lnTo>
                <a:lnTo>
                  <a:pt x="45900" y="25240"/>
                </a:lnTo>
                <a:lnTo>
                  <a:pt x="45750" y="25170"/>
                </a:lnTo>
                <a:lnTo>
                  <a:pt x="45640" y="25080"/>
                </a:lnTo>
                <a:lnTo>
                  <a:pt x="45530" y="24980"/>
                </a:lnTo>
                <a:lnTo>
                  <a:pt x="45380" y="24770"/>
                </a:lnTo>
                <a:lnTo>
                  <a:pt x="45020" y="23810"/>
                </a:lnTo>
                <a:lnTo>
                  <a:pt x="44290" y="22490"/>
                </a:lnTo>
                <a:lnTo>
                  <a:pt x="44220" y="22390"/>
                </a:lnTo>
                <a:lnTo>
                  <a:pt x="44120" y="22310"/>
                </a:lnTo>
                <a:lnTo>
                  <a:pt x="44000" y="22270"/>
                </a:lnTo>
                <a:lnTo>
                  <a:pt x="43850" y="22280"/>
                </a:lnTo>
                <a:lnTo>
                  <a:pt x="43730" y="22330"/>
                </a:lnTo>
                <a:lnTo>
                  <a:pt x="43230" y="22660"/>
                </a:lnTo>
                <a:lnTo>
                  <a:pt x="43060" y="22740"/>
                </a:lnTo>
                <a:lnTo>
                  <a:pt x="42960" y="22760"/>
                </a:lnTo>
                <a:lnTo>
                  <a:pt x="42850" y="22750"/>
                </a:lnTo>
                <a:lnTo>
                  <a:pt x="42680" y="22690"/>
                </a:lnTo>
                <a:lnTo>
                  <a:pt x="42220" y="22450"/>
                </a:lnTo>
                <a:lnTo>
                  <a:pt x="42100" y="22410"/>
                </a:lnTo>
                <a:lnTo>
                  <a:pt x="41950" y="22400"/>
                </a:lnTo>
                <a:lnTo>
                  <a:pt x="41520" y="22440"/>
                </a:lnTo>
                <a:lnTo>
                  <a:pt x="41410" y="22430"/>
                </a:lnTo>
                <a:lnTo>
                  <a:pt x="41290" y="22400"/>
                </a:lnTo>
                <a:lnTo>
                  <a:pt x="41140" y="22300"/>
                </a:lnTo>
                <a:lnTo>
                  <a:pt x="41040" y="22190"/>
                </a:lnTo>
                <a:lnTo>
                  <a:pt x="40980" y="22040"/>
                </a:lnTo>
                <a:lnTo>
                  <a:pt x="40950" y="21930"/>
                </a:lnTo>
                <a:lnTo>
                  <a:pt x="40940" y="21870"/>
                </a:lnTo>
                <a:lnTo>
                  <a:pt x="40920" y="21500"/>
                </a:lnTo>
                <a:lnTo>
                  <a:pt x="40910" y="21460"/>
                </a:lnTo>
                <a:lnTo>
                  <a:pt x="40870" y="21420"/>
                </a:lnTo>
                <a:lnTo>
                  <a:pt x="40780" y="21370"/>
                </a:lnTo>
                <a:lnTo>
                  <a:pt x="40630" y="21370"/>
                </a:lnTo>
                <a:lnTo>
                  <a:pt x="40500" y="21390"/>
                </a:lnTo>
                <a:lnTo>
                  <a:pt x="40380" y="21450"/>
                </a:lnTo>
                <a:lnTo>
                  <a:pt x="40030" y="21640"/>
                </a:lnTo>
                <a:lnTo>
                  <a:pt x="39910" y="21690"/>
                </a:lnTo>
                <a:lnTo>
                  <a:pt x="39780" y="21720"/>
                </a:lnTo>
                <a:lnTo>
                  <a:pt x="39640" y="21730"/>
                </a:lnTo>
                <a:lnTo>
                  <a:pt x="39480" y="21710"/>
                </a:lnTo>
                <a:lnTo>
                  <a:pt x="39270" y="21630"/>
                </a:lnTo>
                <a:lnTo>
                  <a:pt x="39120" y="21530"/>
                </a:lnTo>
                <a:lnTo>
                  <a:pt x="38990" y="21430"/>
                </a:lnTo>
                <a:lnTo>
                  <a:pt x="38470" y="20800"/>
                </a:lnTo>
                <a:lnTo>
                  <a:pt x="38370" y="20710"/>
                </a:lnTo>
                <a:lnTo>
                  <a:pt x="38280" y="20650"/>
                </a:lnTo>
                <a:lnTo>
                  <a:pt x="38080" y="20570"/>
                </a:lnTo>
                <a:lnTo>
                  <a:pt x="36600" y="20230"/>
                </a:lnTo>
                <a:lnTo>
                  <a:pt x="36490" y="20220"/>
                </a:lnTo>
                <a:lnTo>
                  <a:pt x="36030" y="20250"/>
                </a:lnTo>
                <a:lnTo>
                  <a:pt x="35500" y="20380"/>
                </a:lnTo>
                <a:lnTo>
                  <a:pt x="35390" y="20400"/>
                </a:lnTo>
                <a:lnTo>
                  <a:pt x="35280" y="20400"/>
                </a:lnTo>
                <a:lnTo>
                  <a:pt x="35130" y="20370"/>
                </a:lnTo>
                <a:lnTo>
                  <a:pt x="34080" y="20030"/>
                </a:lnTo>
                <a:lnTo>
                  <a:pt x="33940" y="20010"/>
                </a:lnTo>
                <a:lnTo>
                  <a:pt x="33760" y="20000"/>
                </a:lnTo>
                <a:lnTo>
                  <a:pt x="33450" y="20040"/>
                </a:lnTo>
                <a:lnTo>
                  <a:pt x="31160" y="20570"/>
                </a:lnTo>
                <a:lnTo>
                  <a:pt x="31060" y="20570"/>
                </a:lnTo>
                <a:lnTo>
                  <a:pt x="30810" y="20510"/>
                </a:lnTo>
                <a:lnTo>
                  <a:pt x="30310" y="20300"/>
                </a:lnTo>
                <a:lnTo>
                  <a:pt x="30920" y="19690"/>
                </a:lnTo>
                <a:lnTo>
                  <a:pt x="30990" y="19590"/>
                </a:lnTo>
                <a:lnTo>
                  <a:pt x="31030" y="19490"/>
                </a:lnTo>
                <a:lnTo>
                  <a:pt x="31050" y="19420"/>
                </a:lnTo>
                <a:lnTo>
                  <a:pt x="31060" y="19390"/>
                </a:lnTo>
                <a:lnTo>
                  <a:pt x="31170" y="17740"/>
                </a:lnTo>
                <a:lnTo>
                  <a:pt x="31190" y="17640"/>
                </a:lnTo>
                <a:lnTo>
                  <a:pt x="31220" y="17530"/>
                </a:lnTo>
                <a:lnTo>
                  <a:pt x="31280" y="17430"/>
                </a:lnTo>
                <a:lnTo>
                  <a:pt x="31360" y="17330"/>
                </a:lnTo>
                <a:lnTo>
                  <a:pt x="31470" y="17220"/>
                </a:lnTo>
                <a:lnTo>
                  <a:pt x="31940" y="16860"/>
                </a:lnTo>
                <a:lnTo>
                  <a:pt x="35540" y="14610"/>
                </a:lnTo>
                <a:lnTo>
                  <a:pt x="35900" y="14320"/>
                </a:lnTo>
                <a:lnTo>
                  <a:pt x="36090" y="14120"/>
                </a:lnTo>
                <a:lnTo>
                  <a:pt x="36170" y="14020"/>
                </a:lnTo>
                <a:lnTo>
                  <a:pt x="36190" y="13920"/>
                </a:lnTo>
                <a:lnTo>
                  <a:pt x="36160" y="13820"/>
                </a:lnTo>
                <a:lnTo>
                  <a:pt x="36080" y="13730"/>
                </a:lnTo>
                <a:lnTo>
                  <a:pt x="35430" y="13230"/>
                </a:lnTo>
                <a:lnTo>
                  <a:pt x="35220" y="13030"/>
                </a:lnTo>
                <a:lnTo>
                  <a:pt x="35150" y="12920"/>
                </a:lnTo>
                <a:lnTo>
                  <a:pt x="35020" y="12700"/>
                </a:lnTo>
                <a:lnTo>
                  <a:pt x="34830" y="12240"/>
                </a:lnTo>
                <a:lnTo>
                  <a:pt x="34770" y="12160"/>
                </a:lnTo>
                <a:lnTo>
                  <a:pt x="34660" y="12020"/>
                </a:lnTo>
                <a:lnTo>
                  <a:pt x="34580" y="11930"/>
                </a:lnTo>
                <a:lnTo>
                  <a:pt x="34420" y="11830"/>
                </a:lnTo>
                <a:lnTo>
                  <a:pt x="34290" y="11780"/>
                </a:lnTo>
                <a:lnTo>
                  <a:pt x="33780" y="11710"/>
                </a:lnTo>
                <a:lnTo>
                  <a:pt x="33430" y="11710"/>
                </a:lnTo>
                <a:lnTo>
                  <a:pt x="33190" y="11680"/>
                </a:lnTo>
                <a:lnTo>
                  <a:pt x="33050" y="11630"/>
                </a:lnTo>
                <a:lnTo>
                  <a:pt x="32930" y="11570"/>
                </a:lnTo>
                <a:lnTo>
                  <a:pt x="32070" y="10880"/>
                </a:lnTo>
                <a:lnTo>
                  <a:pt x="31930" y="10810"/>
                </a:lnTo>
                <a:lnTo>
                  <a:pt x="31770" y="10770"/>
                </a:lnTo>
                <a:lnTo>
                  <a:pt x="31340" y="10770"/>
                </a:lnTo>
                <a:lnTo>
                  <a:pt x="31080" y="10810"/>
                </a:lnTo>
                <a:lnTo>
                  <a:pt x="28720" y="10750"/>
                </a:lnTo>
                <a:lnTo>
                  <a:pt x="28320" y="10660"/>
                </a:lnTo>
                <a:lnTo>
                  <a:pt x="28170" y="10600"/>
                </a:lnTo>
                <a:lnTo>
                  <a:pt x="28060" y="10540"/>
                </a:lnTo>
                <a:lnTo>
                  <a:pt x="27740" y="10260"/>
                </a:lnTo>
                <a:lnTo>
                  <a:pt x="27640" y="10180"/>
                </a:lnTo>
                <a:lnTo>
                  <a:pt x="27540" y="10120"/>
                </a:lnTo>
                <a:lnTo>
                  <a:pt x="27400" y="10090"/>
                </a:lnTo>
                <a:lnTo>
                  <a:pt x="24480" y="9630"/>
                </a:lnTo>
                <a:lnTo>
                  <a:pt x="23910" y="9620"/>
                </a:lnTo>
                <a:lnTo>
                  <a:pt x="22580" y="9820"/>
                </a:lnTo>
                <a:lnTo>
                  <a:pt x="20660" y="10010"/>
                </a:lnTo>
                <a:lnTo>
                  <a:pt x="20450" y="10000"/>
                </a:lnTo>
                <a:lnTo>
                  <a:pt x="20260" y="9950"/>
                </a:lnTo>
                <a:lnTo>
                  <a:pt x="20160" y="9910"/>
                </a:lnTo>
                <a:lnTo>
                  <a:pt x="20060" y="9860"/>
                </a:lnTo>
                <a:lnTo>
                  <a:pt x="19970" y="9780"/>
                </a:lnTo>
                <a:lnTo>
                  <a:pt x="19900" y="9680"/>
                </a:lnTo>
                <a:lnTo>
                  <a:pt x="19750" y="9420"/>
                </a:lnTo>
                <a:lnTo>
                  <a:pt x="19670" y="9250"/>
                </a:lnTo>
                <a:lnTo>
                  <a:pt x="19550" y="9030"/>
                </a:lnTo>
                <a:lnTo>
                  <a:pt x="19410" y="8830"/>
                </a:lnTo>
                <a:lnTo>
                  <a:pt x="19280" y="8700"/>
                </a:lnTo>
                <a:lnTo>
                  <a:pt x="18900" y="8430"/>
                </a:lnTo>
                <a:lnTo>
                  <a:pt x="18830" y="8340"/>
                </a:lnTo>
                <a:lnTo>
                  <a:pt x="18800" y="8260"/>
                </a:lnTo>
                <a:lnTo>
                  <a:pt x="18790" y="8190"/>
                </a:lnTo>
                <a:lnTo>
                  <a:pt x="18780" y="8160"/>
                </a:lnTo>
                <a:lnTo>
                  <a:pt x="18760" y="8030"/>
                </a:lnTo>
                <a:lnTo>
                  <a:pt x="18740" y="7720"/>
                </a:lnTo>
                <a:lnTo>
                  <a:pt x="18760" y="7550"/>
                </a:lnTo>
                <a:lnTo>
                  <a:pt x="19280" y="5620"/>
                </a:lnTo>
                <a:lnTo>
                  <a:pt x="20090" y="5380"/>
                </a:lnTo>
                <a:lnTo>
                  <a:pt x="21060" y="5100"/>
                </a:lnTo>
                <a:lnTo>
                  <a:pt x="22030" y="4820"/>
                </a:lnTo>
                <a:lnTo>
                  <a:pt x="23000" y="4530"/>
                </a:lnTo>
                <a:lnTo>
                  <a:pt x="23490" y="4390"/>
                </a:lnTo>
                <a:lnTo>
                  <a:pt x="23640" y="4330"/>
                </a:lnTo>
                <a:lnTo>
                  <a:pt x="24160" y="3840"/>
                </a:lnTo>
                <a:lnTo>
                  <a:pt x="24240" y="3770"/>
                </a:lnTo>
                <a:lnTo>
                  <a:pt x="24280" y="3760"/>
                </a:lnTo>
                <a:lnTo>
                  <a:pt x="24300" y="3760"/>
                </a:lnTo>
                <a:lnTo>
                  <a:pt x="24310" y="3750"/>
                </a:lnTo>
                <a:lnTo>
                  <a:pt x="24320" y="3750"/>
                </a:lnTo>
                <a:lnTo>
                  <a:pt x="24330" y="3740"/>
                </a:lnTo>
                <a:lnTo>
                  <a:pt x="25190" y="3890"/>
                </a:lnTo>
                <a:lnTo>
                  <a:pt x="26040" y="4040"/>
                </a:lnTo>
                <a:lnTo>
                  <a:pt x="26890" y="4180"/>
                </a:lnTo>
                <a:lnTo>
                  <a:pt x="27750" y="4330"/>
                </a:lnTo>
                <a:lnTo>
                  <a:pt x="28090" y="4390"/>
                </a:lnTo>
                <a:lnTo>
                  <a:pt x="29570" y="4680"/>
                </a:lnTo>
                <a:lnTo>
                  <a:pt x="29800" y="4770"/>
                </a:lnTo>
                <a:lnTo>
                  <a:pt x="30040" y="4910"/>
                </a:lnTo>
                <a:lnTo>
                  <a:pt x="30480" y="5170"/>
                </a:lnTo>
                <a:lnTo>
                  <a:pt x="30860" y="5400"/>
                </a:lnTo>
                <a:lnTo>
                  <a:pt x="31240" y="5630"/>
                </a:lnTo>
                <a:lnTo>
                  <a:pt x="31620" y="5850"/>
                </a:lnTo>
                <a:lnTo>
                  <a:pt x="32000" y="6080"/>
                </a:lnTo>
                <a:lnTo>
                  <a:pt x="32380" y="6310"/>
                </a:lnTo>
                <a:lnTo>
                  <a:pt x="32750" y="6530"/>
                </a:lnTo>
                <a:lnTo>
                  <a:pt x="33130" y="6760"/>
                </a:lnTo>
                <a:lnTo>
                  <a:pt x="33510" y="6990"/>
                </a:lnTo>
                <a:lnTo>
                  <a:pt x="33890" y="7210"/>
                </a:lnTo>
                <a:lnTo>
                  <a:pt x="34270" y="7440"/>
                </a:lnTo>
                <a:lnTo>
                  <a:pt x="34650" y="7660"/>
                </a:lnTo>
                <a:lnTo>
                  <a:pt x="35030" y="7890"/>
                </a:lnTo>
                <a:lnTo>
                  <a:pt x="35400" y="8120"/>
                </a:lnTo>
                <a:lnTo>
                  <a:pt x="35780" y="8340"/>
                </a:lnTo>
                <a:lnTo>
                  <a:pt x="36160" y="8570"/>
                </a:lnTo>
                <a:lnTo>
                  <a:pt x="36540" y="8790"/>
                </a:lnTo>
                <a:lnTo>
                  <a:pt x="36920" y="9020"/>
                </a:lnTo>
                <a:lnTo>
                  <a:pt x="37210" y="9270"/>
                </a:lnTo>
                <a:lnTo>
                  <a:pt x="37580" y="9590"/>
                </a:lnTo>
                <a:lnTo>
                  <a:pt x="37940" y="9900"/>
                </a:lnTo>
                <a:lnTo>
                  <a:pt x="38300" y="10220"/>
                </a:lnTo>
                <a:lnTo>
                  <a:pt x="38670" y="10540"/>
                </a:lnTo>
                <a:lnTo>
                  <a:pt x="39080" y="10890"/>
                </a:lnTo>
                <a:lnTo>
                  <a:pt x="39490" y="11250"/>
                </a:lnTo>
                <a:lnTo>
                  <a:pt x="39900" y="11610"/>
                </a:lnTo>
                <a:lnTo>
                  <a:pt x="39980" y="11680"/>
                </a:lnTo>
                <a:lnTo>
                  <a:pt x="40300" y="11960"/>
                </a:lnTo>
                <a:lnTo>
                  <a:pt x="40310" y="11960"/>
                </a:lnTo>
                <a:lnTo>
                  <a:pt x="40760" y="12340"/>
                </a:lnTo>
                <a:lnTo>
                  <a:pt x="41140" y="12650"/>
                </a:lnTo>
                <a:lnTo>
                  <a:pt x="41520" y="12960"/>
                </a:lnTo>
                <a:lnTo>
                  <a:pt x="41900" y="13270"/>
                </a:lnTo>
                <a:lnTo>
                  <a:pt x="42280" y="13580"/>
                </a:lnTo>
                <a:lnTo>
                  <a:pt x="42780" y="13980"/>
                </a:lnTo>
                <a:lnTo>
                  <a:pt x="43270" y="14380"/>
                </a:lnTo>
                <a:lnTo>
                  <a:pt x="43770" y="14790"/>
                </a:lnTo>
                <a:lnTo>
                  <a:pt x="44260" y="15190"/>
                </a:lnTo>
                <a:lnTo>
                  <a:pt x="44470" y="15360"/>
                </a:lnTo>
                <a:lnTo>
                  <a:pt x="44760" y="15590"/>
                </a:lnTo>
                <a:lnTo>
                  <a:pt x="45250" y="15990"/>
                </a:lnTo>
                <a:lnTo>
                  <a:pt x="45740" y="16390"/>
                </a:lnTo>
                <a:lnTo>
                  <a:pt x="46240" y="16790"/>
                </a:lnTo>
                <a:lnTo>
                  <a:pt x="46650" y="17130"/>
                </a:lnTo>
                <a:lnTo>
                  <a:pt x="47060" y="17460"/>
                </a:lnTo>
                <a:lnTo>
                  <a:pt x="47470" y="17790"/>
                </a:lnTo>
                <a:lnTo>
                  <a:pt x="47880" y="18130"/>
                </a:lnTo>
                <a:lnTo>
                  <a:pt x="48220" y="18390"/>
                </a:lnTo>
                <a:lnTo>
                  <a:pt x="48240" y="18400"/>
                </a:lnTo>
                <a:lnTo>
                  <a:pt x="48270" y="18420"/>
                </a:lnTo>
                <a:lnTo>
                  <a:pt x="48300" y="18430"/>
                </a:lnTo>
                <a:lnTo>
                  <a:pt x="48330" y="18440"/>
                </a:lnTo>
                <a:lnTo>
                  <a:pt x="48720" y="18470"/>
                </a:lnTo>
                <a:lnTo>
                  <a:pt x="49070" y="18500"/>
                </a:lnTo>
                <a:lnTo>
                  <a:pt x="49410" y="18540"/>
                </a:lnTo>
                <a:lnTo>
                  <a:pt x="49750" y="18570"/>
                </a:lnTo>
                <a:lnTo>
                  <a:pt x="50100" y="18600"/>
                </a:lnTo>
                <a:lnTo>
                  <a:pt x="50540" y="18640"/>
                </a:lnTo>
                <a:lnTo>
                  <a:pt x="50980" y="18680"/>
                </a:lnTo>
                <a:lnTo>
                  <a:pt x="51420" y="18720"/>
                </a:lnTo>
                <a:lnTo>
                  <a:pt x="51870" y="18760"/>
                </a:lnTo>
                <a:lnTo>
                  <a:pt x="52310" y="18800"/>
                </a:lnTo>
                <a:lnTo>
                  <a:pt x="52750" y="18840"/>
                </a:lnTo>
                <a:lnTo>
                  <a:pt x="53190" y="18880"/>
                </a:lnTo>
                <a:lnTo>
                  <a:pt x="53630" y="18920"/>
                </a:lnTo>
                <a:lnTo>
                  <a:pt x="53960" y="18950"/>
                </a:lnTo>
                <a:lnTo>
                  <a:pt x="54290" y="18980"/>
                </a:lnTo>
                <a:lnTo>
                  <a:pt x="54620" y="19010"/>
                </a:lnTo>
                <a:lnTo>
                  <a:pt x="54950" y="19040"/>
                </a:lnTo>
                <a:lnTo>
                  <a:pt x="55400" y="19080"/>
                </a:lnTo>
                <a:lnTo>
                  <a:pt x="55590" y="19040"/>
                </a:lnTo>
                <a:lnTo>
                  <a:pt x="55710" y="1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