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Bahah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Saudi Arabia • State Map | Fully Editable Vector Shape</a:t>
            </a:r>
          </a:p>
        </p:txBody>
      </p:sp>
      <p:sp>
        <p:nvSpPr>
          <p:cNvPr id="101" name="Al Bahah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36740" y="59260"/>
                </a:moveTo>
                <a:lnTo>
                  <a:pt x="36530" y="59970"/>
                </a:lnTo>
                <a:lnTo>
                  <a:pt x="36540" y="60090"/>
                </a:lnTo>
                <a:lnTo>
                  <a:pt x="36570" y="60230"/>
                </a:lnTo>
                <a:lnTo>
                  <a:pt x="36680" y="60340"/>
                </a:lnTo>
                <a:lnTo>
                  <a:pt x="36730" y="60420"/>
                </a:lnTo>
                <a:lnTo>
                  <a:pt x="36750" y="60530"/>
                </a:lnTo>
                <a:lnTo>
                  <a:pt x="36720" y="60640"/>
                </a:lnTo>
                <a:lnTo>
                  <a:pt x="36620" y="60780"/>
                </a:lnTo>
                <a:lnTo>
                  <a:pt x="36530" y="60870"/>
                </a:lnTo>
                <a:lnTo>
                  <a:pt x="36020" y="61230"/>
                </a:lnTo>
                <a:lnTo>
                  <a:pt x="35920" y="61320"/>
                </a:lnTo>
                <a:lnTo>
                  <a:pt x="35860" y="61440"/>
                </a:lnTo>
                <a:lnTo>
                  <a:pt x="35820" y="61570"/>
                </a:lnTo>
                <a:lnTo>
                  <a:pt x="35800" y="61890"/>
                </a:lnTo>
                <a:lnTo>
                  <a:pt x="35730" y="62120"/>
                </a:lnTo>
                <a:lnTo>
                  <a:pt x="35300" y="63070"/>
                </a:lnTo>
                <a:lnTo>
                  <a:pt x="35180" y="63130"/>
                </a:lnTo>
                <a:lnTo>
                  <a:pt x="35030" y="63150"/>
                </a:lnTo>
                <a:lnTo>
                  <a:pt x="34630" y="63150"/>
                </a:lnTo>
                <a:lnTo>
                  <a:pt x="34540" y="63160"/>
                </a:lnTo>
                <a:lnTo>
                  <a:pt x="34460" y="63200"/>
                </a:lnTo>
                <a:lnTo>
                  <a:pt x="34420" y="63240"/>
                </a:lnTo>
                <a:lnTo>
                  <a:pt x="34370" y="63300"/>
                </a:lnTo>
                <a:lnTo>
                  <a:pt x="34250" y="63500"/>
                </a:lnTo>
                <a:lnTo>
                  <a:pt x="33980" y="64230"/>
                </a:lnTo>
                <a:lnTo>
                  <a:pt x="33870" y="64720"/>
                </a:lnTo>
                <a:lnTo>
                  <a:pt x="33840" y="64810"/>
                </a:lnTo>
                <a:lnTo>
                  <a:pt x="33790" y="64900"/>
                </a:lnTo>
                <a:lnTo>
                  <a:pt x="33710" y="64960"/>
                </a:lnTo>
                <a:lnTo>
                  <a:pt x="33620" y="65010"/>
                </a:lnTo>
                <a:lnTo>
                  <a:pt x="33530" y="65040"/>
                </a:lnTo>
                <a:lnTo>
                  <a:pt x="33430" y="65050"/>
                </a:lnTo>
                <a:lnTo>
                  <a:pt x="33330" y="65050"/>
                </a:lnTo>
                <a:lnTo>
                  <a:pt x="33210" y="65030"/>
                </a:lnTo>
                <a:lnTo>
                  <a:pt x="33110" y="64980"/>
                </a:lnTo>
                <a:lnTo>
                  <a:pt x="33020" y="64900"/>
                </a:lnTo>
                <a:lnTo>
                  <a:pt x="32750" y="64540"/>
                </a:lnTo>
                <a:lnTo>
                  <a:pt x="32640" y="64440"/>
                </a:lnTo>
                <a:lnTo>
                  <a:pt x="32310" y="64260"/>
                </a:lnTo>
                <a:lnTo>
                  <a:pt x="32260" y="64230"/>
                </a:lnTo>
                <a:lnTo>
                  <a:pt x="32200" y="64160"/>
                </a:lnTo>
                <a:lnTo>
                  <a:pt x="32150" y="64070"/>
                </a:lnTo>
                <a:lnTo>
                  <a:pt x="32130" y="63970"/>
                </a:lnTo>
                <a:lnTo>
                  <a:pt x="32120" y="63880"/>
                </a:lnTo>
                <a:lnTo>
                  <a:pt x="32150" y="63500"/>
                </a:lnTo>
                <a:lnTo>
                  <a:pt x="32140" y="63410"/>
                </a:lnTo>
                <a:lnTo>
                  <a:pt x="32060" y="63110"/>
                </a:lnTo>
                <a:lnTo>
                  <a:pt x="32050" y="63020"/>
                </a:lnTo>
                <a:lnTo>
                  <a:pt x="32100" y="62550"/>
                </a:lnTo>
                <a:lnTo>
                  <a:pt x="32100" y="62450"/>
                </a:lnTo>
                <a:lnTo>
                  <a:pt x="32070" y="62350"/>
                </a:lnTo>
                <a:lnTo>
                  <a:pt x="32030" y="62260"/>
                </a:lnTo>
                <a:lnTo>
                  <a:pt x="31980" y="62180"/>
                </a:lnTo>
                <a:lnTo>
                  <a:pt x="31940" y="62150"/>
                </a:lnTo>
                <a:lnTo>
                  <a:pt x="31920" y="62140"/>
                </a:lnTo>
                <a:lnTo>
                  <a:pt x="31600" y="62040"/>
                </a:lnTo>
                <a:lnTo>
                  <a:pt x="31510" y="62000"/>
                </a:lnTo>
                <a:lnTo>
                  <a:pt x="31440" y="61920"/>
                </a:lnTo>
                <a:lnTo>
                  <a:pt x="31420" y="61840"/>
                </a:lnTo>
                <a:lnTo>
                  <a:pt x="31430" y="61750"/>
                </a:lnTo>
                <a:lnTo>
                  <a:pt x="31490" y="61660"/>
                </a:lnTo>
                <a:lnTo>
                  <a:pt x="31820" y="61320"/>
                </a:lnTo>
                <a:lnTo>
                  <a:pt x="31910" y="61250"/>
                </a:lnTo>
                <a:lnTo>
                  <a:pt x="32020" y="61190"/>
                </a:lnTo>
                <a:lnTo>
                  <a:pt x="32160" y="61150"/>
                </a:lnTo>
                <a:lnTo>
                  <a:pt x="32580" y="61090"/>
                </a:lnTo>
                <a:lnTo>
                  <a:pt x="32680" y="61060"/>
                </a:lnTo>
                <a:lnTo>
                  <a:pt x="32780" y="61010"/>
                </a:lnTo>
                <a:lnTo>
                  <a:pt x="32880" y="60920"/>
                </a:lnTo>
                <a:lnTo>
                  <a:pt x="32940" y="60830"/>
                </a:lnTo>
                <a:lnTo>
                  <a:pt x="33060" y="60530"/>
                </a:lnTo>
                <a:lnTo>
                  <a:pt x="33360" y="59980"/>
                </a:lnTo>
                <a:lnTo>
                  <a:pt x="33390" y="59860"/>
                </a:lnTo>
                <a:lnTo>
                  <a:pt x="33390" y="59810"/>
                </a:lnTo>
                <a:lnTo>
                  <a:pt x="33380" y="59670"/>
                </a:lnTo>
                <a:lnTo>
                  <a:pt x="33310" y="59400"/>
                </a:lnTo>
                <a:lnTo>
                  <a:pt x="33270" y="59210"/>
                </a:lnTo>
                <a:lnTo>
                  <a:pt x="33260" y="59110"/>
                </a:lnTo>
                <a:lnTo>
                  <a:pt x="33270" y="59020"/>
                </a:lnTo>
                <a:lnTo>
                  <a:pt x="33290" y="58940"/>
                </a:lnTo>
                <a:lnTo>
                  <a:pt x="33320" y="58890"/>
                </a:lnTo>
                <a:lnTo>
                  <a:pt x="33360" y="58820"/>
                </a:lnTo>
                <a:lnTo>
                  <a:pt x="33430" y="58740"/>
                </a:lnTo>
                <a:lnTo>
                  <a:pt x="33510" y="58680"/>
                </a:lnTo>
                <a:lnTo>
                  <a:pt x="33610" y="58640"/>
                </a:lnTo>
                <a:lnTo>
                  <a:pt x="33710" y="58630"/>
                </a:lnTo>
                <a:lnTo>
                  <a:pt x="33820" y="58640"/>
                </a:lnTo>
                <a:lnTo>
                  <a:pt x="33950" y="58700"/>
                </a:lnTo>
                <a:lnTo>
                  <a:pt x="34040" y="58780"/>
                </a:lnTo>
                <a:lnTo>
                  <a:pt x="34110" y="58880"/>
                </a:lnTo>
                <a:lnTo>
                  <a:pt x="34240" y="59260"/>
                </a:lnTo>
                <a:lnTo>
                  <a:pt x="34290" y="59350"/>
                </a:lnTo>
                <a:lnTo>
                  <a:pt x="34350" y="59430"/>
                </a:lnTo>
                <a:lnTo>
                  <a:pt x="34420" y="59480"/>
                </a:lnTo>
                <a:lnTo>
                  <a:pt x="34470" y="59500"/>
                </a:lnTo>
                <a:lnTo>
                  <a:pt x="34560" y="59510"/>
                </a:lnTo>
                <a:lnTo>
                  <a:pt x="34690" y="59470"/>
                </a:lnTo>
                <a:lnTo>
                  <a:pt x="34900" y="59380"/>
                </a:lnTo>
                <a:lnTo>
                  <a:pt x="35020" y="59350"/>
                </a:lnTo>
                <a:lnTo>
                  <a:pt x="35160" y="59330"/>
                </a:lnTo>
                <a:lnTo>
                  <a:pt x="35620" y="59330"/>
                </a:lnTo>
                <a:lnTo>
                  <a:pt x="35710" y="59300"/>
                </a:lnTo>
                <a:lnTo>
                  <a:pt x="35810" y="59260"/>
                </a:lnTo>
                <a:lnTo>
                  <a:pt x="36210" y="59030"/>
                </a:lnTo>
                <a:lnTo>
                  <a:pt x="36300" y="59000"/>
                </a:lnTo>
                <a:lnTo>
                  <a:pt x="36410" y="59020"/>
                </a:lnTo>
                <a:lnTo>
                  <a:pt x="36490" y="59050"/>
                </a:lnTo>
                <a:lnTo>
                  <a:pt x="36740" y="59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