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Saudi Arabia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sh Sharqiyah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60030" y="75370"/>
                </a:moveTo>
                <a:lnTo>
                  <a:pt x="61390" y="64290"/>
                </a:lnTo>
                <a:lnTo>
                  <a:pt x="62550" y="55210"/>
                </a:lnTo>
                <a:lnTo>
                  <a:pt x="63780" y="45140"/>
                </a:lnTo>
                <a:lnTo>
                  <a:pt x="63810" y="44090"/>
                </a:lnTo>
                <a:lnTo>
                  <a:pt x="63740" y="43520"/>
                </a:lnTo>
                <a:lnTo>
                  <a:pt x="63640" y="43180"/>
                </a:lnTo>
                <a:lnTo>
                  <a:pt x="63460" y="42760"/>
                </a:lnTo>
                <a:lnTo>
                  <a:pt x="63280" y="42460"/>
                </a:lnTo>
                <a:lnTo>
                  <a:pt x="63100" y="42240"/>
                </a:lnTo>
                <a:lnTo>
                  <a:pt x="62010" y="41140"/>
                </a:lnTo>
                <a:lnTo>
                  <a:pt x="60480" y="40030"/>
                </a:lnTo>
                <a:lnTo>
                  <a:pt x="60410" y="39940"/>
                </a:lnTo>
                <a:lnTo>
                  <a:pt x="60350" y="39850"/>
                </a:lnTo>
                <a:lnTo>
                  <a:pt x="60320" y="39780"/>
                </a:lnTo>
                <a:lnTo>
                  <a:pt x="60280" y="39560"/>
                </a:lnTo>
                <a:lnTo>
                  <a:pt x="60180" y="33150"/>
                </a:lnTo>
                <a:lnTo>
                  <a:pt x="60160" y="33000"/>
                </a:lnTo>
                <a:lnTo>
                  <a:pt x="60130" y="32910"/>
                </a:lnTo>
                <a:lnTo>
                  <a:pt x="60090" y="32820"/>
                </a:lnTo>
                <a:lnTo>
                  <a:pt x="60030" y="32730"/>
                </a:lnTo>
                <a:lnTo>
                  <a:pt x="59970" y="32670"/>
                </a:lnTo>
                <a:lnTo>
                  <a:pt x="59920" y="32630"/>
                </a:lnTo>
                <a:lnTo>
                  <a:pt x="58540" y="32080"/>
                </a:lnTo>
                <a:lnTo>
                  <a:pt x="58450" y="32020"/>
                </a:lnTo>
                <a:lnTo>
                  <a:pt x="58370" y="31930"/>
                </a:lnTo>
                <a:lnTo>
                  <a:pt x="58250" y="31750"/>
                </a:lnTo>
                <a:lnTo>
                  <a:pt x="57540" y="31050"/>
                </a:lnTo>
                <a:lnTo>
                  <a:pt x="57440" y="30990"/>
                </a:lnTo>
                <a:lnTo>
                  <a:pt x="57350" y="30960"/>
                </a:lnTo>
                <a:lnTo>
                  <a:pt x="57240" y="30950"/>
                </a:lnTo>
                <a:lnTo>
                  <a:pt x="56600" y="31070"/>
                </a:lnTo>
                <a:lnTo>
                  <a:pt x="56500" y="31070"/>
                </a:lnTo>
                <a:lnTo>
                  <a:pt x="56400" y="31050"/>
                </a:lnTo>
                <a:lnTo>
                  <a:pt x="56290" y="31020"/>
                </a:lnTo>
                <a:lnTo>
                  <a:pt x="56190" y="30970"/>
                </a:lnTo>
                <a:lnTo>
                  <a:pt x="55130" y="30200"/>
                </a:lnTo>
                <a:lnTo>
                  <a:pt x="54860" y="30050"/>
                </a:lnTo>
                <a:lnTo>
                  <a:pt x="54670" y="29980"/>
                </a:lnTo>
                <a:lnTo>
                  <a:pt x="54480" y="29940"/>
                </a:lnTo>
                <a:lnTo>
                  <a:pt x="53760" y="29920"/>
                </a:lnTo>
                <a:lnTo>
                  <a:pt x="53580" y="29880"/>
                </a:lnTo>
                <a:lnTo>
                  <a:pt x="53480" y="29840"/>
                </a:lnTo>
                <a:lnTo>
                  <a:pt x="53300" y="29710"/>
                </a:lnTo>
                <a:lnTo>
                  <a:pt x="52890" y="29320"/>
                </a:lnTo>
                <a:lnTo>
                  <a:pt x="52620" y="28990"/>
                </a:lnTo>
                <a:lnTo>
                  <a:pt x="52530" y="28910"/>
                </a:lnTo>
                <a:lnTo>
                  <a:pt x="52440" y="28860"/>
                </a:lnTo>
                <a:lnTo>
                  <a:pt x="52340" y="28840"/>
                </a:lnTo>
                <a:lnTo>
                  <a:pt x="52030" y="28810"/>
                </a:lnTo>
                <a:lnTo>
                  <a:pt x="51830" y="28750"/>
                </a:lnTo>
                <a:lnTo>
                  <a:pt x="50600" y="28040"/>
                </a:lnTo>
                <a:lnTo>
                  <a:pt x="50510" y="27950"/>
                </a:lnTo>
                <a:lnTo>
                  <a:pt x="50400" y="27820"/>
                </a:lnTo>
                <a:lnTo>
                  <a:pt x="50350" y="27690"/>
                </a:lnTo>
                <a:lnTo>
                  <a:pt x="50230" y="27270"/>
                </a:lnTo>
                <a:lnTo>
                  <a:pt x="50170" y="27150"/>
                </a:lnTo>
                <a:lnTo>
                  <a:pt x="50100" y="27050"/>
                </a:lnTo>
                <a:lnTo>
                  <a:pt x="49920" y="26880"/>
                </a:lnTo>
                <a:lnTo>
                  <a:pt x="49550" y="26610"/>
                </a:lnTo>
                <a:lnTo>
                  <a:pt x="49500" y="26580"/>
                </a:lnTo>
                <a:lnTo>
                  <a:pt x="49450" y="26520"/>
                </a:lnTo>
                <a:lnTo>
                  <a:pt x="49340" y="26350"/>
                </a:lnTo>
                <a:lnTo>
                  <a:pt x="49300" y="26250"/>
                </a:lnTo>
                <a:lnTo>
                  <a:pt x="49280" y="26160"/>
                </a:lnTo>
                <a:lnTo>
                  <a:pt x="49280" y="26070"/>
                </a:lnTo>
                <a:lnTo>
                  <a:pt x="49290" y="25990"/>
                </a:lnTo>
                <a:lnTo>
                  <a:pt x="49330" y="25850"/>
                </a:lnTo>
                <a:lnTo>
                  <a:pt x="49440" y="25570"/>
                </a:lnTo>
                <a:lnTo>
                  <a:pt x="49530" y="25410"/>
                </a:lnTo>
                <a:lnTo>
                  <a:pt x="50250" y="24530"/>
                </a:lnTo>
                <a:lnTo>
                  <a:pt x="50460" y="24220"/>
                </a:lnTo>
                <a:lnTo>
                  <a:pt x="51980" y="21350"/>
                </a:lnTo>
                <a:lnTo>
                  <a:pt x="52240" y="20960"/>
                </a:lnTo>
                <a:lnTo>
                  <a:pt x="52580" y="20580"/>
                </a:lnTo>
                <a:lnTo>
                  <a:pt x="53000" y="20190"/>
                </a:lnTo>
                <a:lnTo>
                  <a:pt x="53610" y="19850"/>
                </a:lnTo>
                <a:lnTo>
                  <a:pt x="55650" y="19080"/>
                </a:lnTo>
                <a:lnTo>
                  <a:pt x="55710" y="19020"/>
                </a:lnTo>
                <a:lnTo>
                  <a:pt x="55780" y="19000"/>
                </a:lnTo>
                <a:lnTo>
                  <a:pt x="55970" y="18960"/>
                </a:lnTo>
                <a:lnTo>
                  <a:pt x="56160" y="18920"/>
                </a:lnTo>
                <a:lnTo>
                  <a:pt x="56640" y="18980"/>
                </a:lnTo>
                <a:lnTo>
                  <a:pt x="57120" y="19040"/>
                </a:lnTo>
                <a:lnTo>
                  <a:pt x="57610" y="19100"/>
                </a:lnTo>
                <a:lnTo>
                  <a:pt x="58090" y="19160"/>
                </a:lnTo>
                <a:lnTo>
                  <a:pt x="58520" y="19210"/>
                </a:lnTo>
                <a:lnTo>
                  <a:pt x="58950" y="19270"/>
                </a:lnTo>
                <a:lnTo>
                  <a:pt x="59380" y="19330"/>
                </a:lnTo>
                <a:lnTo>
                  <a:pt x="59810" y="19390"/>
                </a:lnTo>
                <a:lnTo>
                  <a:pt x="60050" y="19420"/>
                </a:lnTo>
                <a:lnTo>
                  <a:pt x="60100" y="19510"/>
                </a:lnTo>
                <a:lnTo>
                  <a:pt x="60310" y="19860"/>
                </a:lnTo>
                <a:lnTo>
                  <a:pt x="60550" y="20520"/>
                </a:lnTo>
                <a:lnTo>
                  <a:pt x="60570" y="20650"/>
                </a:lnTo>
                <a:lnTo>
                  <a:pt x="60590" y="20910"/>
                </a:lnTo>
                <a:lnTo>
                  <a:pt x="60630" y="21060"/>
                </a:lnTo>
                <a:lnTo>
                  <a:pt x="60690" y="21210"/>
                </a:lnTo>
                <a:lnTo>
                  <a:pt x="60750" y="21320"/>
                </a:lnTo>
                <a:lnTo>
                  <a:pt x="60850" y="21400"/>
                </a:lnTo>
                <a:lnTo>
                  <a:pt x="60940" y="21470"/>
                </a:lnTo>
                <a:lnTo>
                  <a:pt x="61030" y="21560"/>
                </a:lnTo>
                <a:lnTo>
                  <a:pt x="61060" y="21690"/>
                </a:lnTo>
                <a:lnTo>
                  <a:pt x="61290" y="21690"/>
                </a:lnTo>
                <a:lnTo>
                  <a:pt x="62060" y="21680"/>
                </a:lnTo>
                <a:lnTo>
                  <a:pt x="62830" y="21670"/>
                </a:lnTo>
                <a:lnTo>
                  <a:pt x="63590" y="21660"/>
                </a:lnTo>
                <a:lnTo>
                  <a:pt x="64360" y="21650"/>
                </a:lnTo>
                <a:lnTo>
                  <a:pt x="64460" y="21760"/>
                </a:lnTo>
                <a:lnTo>
                  <a:pt x="64520" y="21800"/>
                </a:lnTo>
                <a:lnTo>
                  <a:pt x="64630" y="21850"/>
                </a:lnTo>
                <a:lnTo>
                  <a:pt x="64640" y="21890"/>
                </a:lnTo>
                <a:lnTo>
                  <a:pt x="64680" y="22100"/>
                </a:lnTo>
                <a:lnTo>
                  <a:pt x="64680" y="22270"/>
                </a:lnTo>
                <a:lnTo>
                  <a:pt x="64650" y="22380"/>
                </a:lnTo>
                <a:lnTo>
                  <a:pt x="64550" y="22340"/>
                </a:lnTo>
                <a:lnTo>
                  <a:pt x="64530" y="22370"/>
                </a:lnTo>
                <a:lnTo>
                  <a:pt x="64520" y="22390"/>
                </a:lnTo>
                <a:lnTo>
                  <a:pt x="64520" y="22410"/>
                </a:lnTo>
                <a:lnTo>
                  <a:pt x="64600" y="22410"/>
                </a:lnTo>
                <a:lnTo>
                  <a:pt x="64670" y="22390"/>
                </a:lnTo>
                <a:lnTo>
                  <a:pt x="64730" y="22350"/>
                </a:lnTo>
                <a:lnTo>
                  <a:pt x="64750" y="22270"/>
                </a:lnTo>
                <a:lnTo>
                  <a:pt x="64800" y="22310"/>
                </a:lnTo>
                <a:lnTo>
                  <a:pt x="64800" y="22350"/>
                </a:lnTo>
                <a:lnTo>
                  <a:pt x="64750" y="22440"/>
                </a:lnTo>
                <a:lnTo>
                  <a:pt x="64730" y="22570"/>
                </a:lnTo>
                <a:lnTo>
                  <a:pt x="64720" y="22630"/>
                </a:lnTo>
                <a:lnTo>
                  <a:pt x="64750" y="22740"/>
                </a:lnTo>
                <a:lnTo>
                  <a:pt x="64800" y="22840"/>
                </a:lnTo>
                <a:lnTo>
                  <a:pt x="65160" y="23240"/>
                </a:lnTo>
                <a:lnTo>
                  <a:pt x="65180" y="23300"/>
                </a:lnTo>
                <a:lnTo>
                  <a:pt x="65120" y="23390"/>
                </a:lnTo>
                <a:lnTo>
                  <a:pt x="65090" y="23480"/>
                </a:lnTo>
                <a:lnTo>
                  <a:pt x="65090" y="23580"/>
                </a:lnTo>
                <a:lnTo>
                  <a:pt x="65110" y="23680"/>
                </a:lnTo>
                <a:lnTo>
                  <a:pt x="65150" y="23760"/>
                </a:lnTo>
                <a:lnTo>
                  <a:pt x="65290" y="23950"/>
                </a:lnTo>
                <a:lnTo>
                  <a:pt x="65320" y="24000"/>
                </a:lnTo>
                <a:lnTo>
                  <a:pt x="65310" y="24060"/>
                </a:lnTo>
                <a:lnTo>
                  <a:pt x="65310" y="24080"/>
                </a:lnTo>
                <a:lnTo>
                  <a:pt x="65380" y="24120"/>
                </a:lnTo>
                <a:lnTo>
                  <a:pt x="65520" y="24180"/>
                </a:lnTo>
                <a:lnTo>
                  <a:pt x="65570" y="24190"/>
                </a:lnTo>
                <a:lnTo>
                  <a:pt x="65720" y="24180"/>
                </a:lnTo>
                <a:lnTo>
                  <a:pt x="65760" y="24200"/>
                </a:lnTo>
                <a:lnTo>
                  <a:pt x="65840" y="24240"/>
                </a:lnTo>
                <a:lnTo>
                  <a:pt x="65890" y="24250"/>
                </a:lnTo>
                <a:lnTo>
                  <a:pt x="65910" y="24270"/>
                </a:lnTo>
                <a:lnTo>
                  <a:pt x="65910" y="24300"/>
                </a:lnTo>
                <a:lnTo>
                  <a:pt x="65900" y="24330"/>
                </a:lnTo>
                <a:lnTo>
                  <a:pt x="65880" y="24350"/>
                </a:lnTo>
                <a:lnTo>
                  <a:pt x="65850" y="24370"/>
                </a:lnTo>
                <a:lnTo>
                  <a:pt x="65820" y="24370"/>
                </a:lnTo>
                <a:lnTo>
                  <a:pt x="65790" y="24350"/>
                </a:lnTo>
                <a:lnTo>
                  <a:pt x="65720" y="24390"/>
                </a:lnTo>
                <a:lnTo>
                  <a:pt x="65700" y="24420"/>
                </a:lnTo>
                <a:lnTo>
                  <a:pt x="65700" y="24490"/>
                </a:lnTo>
                <a:lnTo>
                  <a:pt x="65740" y="24560"/>
                </a:lnTo>
                <a:lnTo>
                  <a:pt x="65830" y="24650"/>
                </a:lnTo>
                <a:lnTo>
                  <a:pt x="65930" y="24720"/>
                </a:lnTo>
                <a:lnTo>
                  <a:pt x="66010" y="24760"/>
                </a:lnTo>
                <a:lnTo>
                  <a:pt x="66010" y="24780"/>
                </a:lnTo>
                <a:lnTo>
                  <a:pt x="66110" y="24930"/>
                </a:lnTo>
                <a:lnTo>
                  <a:pt x="66280" y="25100"/>
                </a:lnTo>
                <a:lnTo>
                  <a:pt x="66300" y="25150"/>
                </a:lnTo>
                <a:lnTo>
                  <a:pt x="66260" y="25250"/>
                </a:lnTo>
                <a:lnTo>
                  <a:pt x="66260" y="25310"/>
                </a:lnTo>
                <a:lnTo>
                  <a:pt x="66260" y="25370"/>
                </a:lnTo>
                <a:lnTo>
                  <a:pt x="66280" y="25390"/>
                </a:lnTo>
                <a:lnTo>
                  <a:pt x="66270" y="25430"/>
                </a:lnTo>
                <a:lnTo>
                  <a:pt x="66230" y="25500"/>
                </a:lnTo>
                <a:lnTo>
                  <a:pt x="66170" y="25580"/>
                </a:lnTo>
                <a:lnTo>
                  <a:pt x="66110" y="25630"/>
                </a:lnTo>
                <a:lnTo>
                  <a:pt x="66150" y="25570"/>
                </a:lnTo>
                <a:lnTo>
                  <a:pt x="66150" y="25530"/>
                </a:lnTo>
                <a:lnTo>
                  <a:pt x="66140" y="25410"/>
                </a:lnTo>
                <a:lnTo>
                  <a:pt x="66150" y="25340"/>
                </a:lnTo>
                <a:lnTo>
                  <a:pt x="66180" y="25300"/>
                </a:lnTo>
                <a:lnTo>
                  <a:pt x="66190" y="25260"/>
                </a:lnTo>
                <a:lnTo>
                  <a:pt x="66170" y="25190"/>
                </a:lnTo>
                <a:lnTo>
                  <a:pt x="66110" y="25260"/>
                </a:lnTo>
                <a:lnTo>
                  <a:pt x="66040" y="25440"/>
                </a:lnTo>
                <a:lnTo>
                  <a:pt x="65970" y="25490"/>
                </a:lnTo>
                <a:lnTo>
                  <a:pt x="66050" y="25280"/>
                </a:lnTo>
                <a:lnTo>
                  <a:pt x="66060" y="25220"/>
                </a:lnTo>
                <a:lnTo>
                  <a:pt x="66030" y="25130"/>
                </a:lnTo>
                <a:lnTo>
                  <a:pt x="66000" y="25140"/>
                </a:lnTo>
                <a:lnTo>
                  <a:pt x="65960" y="25210"/>
                </a:lnTo>
                <a:lnTo>
                  <a:pt x="65880" y="25550"/>
                </a:lnTo>
                <a:lnTo>
                  <a:pt x="65880" y="25630"/>
                </a:lnTo>
                <a:lnTo>
                  <a:pt x="65870" y="25640"/>
                </a:lnTo>
                <a:lnTo>
                  <a:pt x="65850" y="25670"/>
                </a:lnTo>
                <a:lnTo>
                  <a:pt x="65860" y="25700"/>
                </a:lnTo>
                <a:lnTo>
                  <a:pt x="65910" y="25690"/>
                </a:lnTo>
                <a:lnTo>
                  <a:pt x="65930" y="25670"/>
                </a:lnTo>
                <a:lnTo>
                  <a:pt x="65960" y="25590"/>
                </a:lnTo>
                <a:lnTo>
                  <a:pt x="65990" y="25560"/>
                </a:lnTo>
                <a:lnTo>
                  <a:pt x="65990" y="25780"/>
                </a:lnTo>
                <a:lnTo>
                  <a:pt x="66010" y="25830"/>
                </a:lnTo>
                <a:lnTo>
                  <a:pt x="66050" y="25820"/>
                </a:lnTo>
                <a:lnTo>
                  <a:pt x="66090" y="25780"/>
                </a:lnTo>
                <a:lnTo>
                  <a:pt x="66110" y="25730"/>
                </a:lnTo>
                <a:lnTo>
                  <a:pt x="66150" y="25780"/>
                </a:lnTo>
                <a:lnTo>
                  <a:pt x="66150" y="25850"/>
                </a:lnTo>
                <a:lnTo>
                  <a:pt x="66140" y="25930"/>
                </a:lnTo>
                <a:lnTo>
                  <a:pt x="66200" y="25950"/>
                </a:lnTo>
                <a:lnTo>
                  <a:pt x="66240" y="25920"/>
                </a:lnTo>
                <a:lnTo>
                  <a:pt x="66270" y="25880"/>
                </a:lnTo>
                <a:lnTo>
                  <a:pt x="66290" y="25830"/>
                </a:lnTo>
                <a:lnTo>
                  <a:pt x="66290" y="25910"/>
                </a:lnTo>
                <a:lnTo>
                  <a:pt x="66280" y="25940"/>
                </a:lnTo>
                <a:lnTo>
                  <a:pt x="66260" y="25960"/>
                </a:lnTo>
                <a:lnTo>
                  <a:pt x="66280" y="26010"/>
                </a:lnTo>
                <a:lnTo>
                  <a:pt x="66280" y="26040"/>
                </a:lnTo>
                <a:lnTo>
                  <a:pt x="66250" y="26050"/>
                </a:lnTo>
                <a:lnTo>
                  <a:pt x="66200" y="26060"/>
                </a:lnTo>
                <a:lnTo>
                  <a:pt x="66250" y="26160"/>
                </a:lnTo>
                <a:lnTo>
                  <a:pt x="66260" y="26190"/>
                </a:lnTo>
                <a:lnTo>
                  <a:pt x="66160" y="26140"/>
                </a:lnTo>
                <a:lnTo>
                  <a:pt x="66110" y="26140"/>
                </a:lnTo>
                <a:lnTo>
                  <a:pt x="66080" y="26190"/>
                </a:lnTo>
                <a:lnTo>
                  <a:pt x="66170" y="26230"/>
                </a:lnTo>
                <a:lnTo>
                  <a:pt x="66250" y="26230"/>
                </a:lnTo>
                <a:lnTo>
                  <a:pt x="66310" y="26180"/>
                </a:lnTo>
                <a:lnTo>
                  <a:pt x="66350" y="26090"/>
                </a:lnTo>
                <a:lnTo>
                  <a:pt x="66380" y="26090"/>
                </a:lnTo>
                <a:lnTo>
                  <a:pt x="66410" y="26160"/>
                </a:lnTo>
                <a:lnTo>
                  <a:pt x="66360" y="26220"/>
                </a:lnTo>
                <a:lnTo>
                  <a:pt x="66340" y="26310"/>
                </a:lnTo>
                <a:lnTo>
                  <a:pt x="66360" y="26390"/>
                </a:lnTo>
                <a:lnTo>
                  <a:pt x="66440" y="26390"/>
                </a:lnTo>
                <a:lnTo>
                  <a:pt x="66470" y="26360"/>
                </a:lnTo>
                <a:lnTo>
                  <a:pt x="66450" y="26320"/>
                </a:lnTo>
                <a:lnTo>
                  <a:pt x="66420" y="26290"/>
                </a:lnTo>
                <a:lnTo>
                  <a:pt x="66410" y="26260"/>
                </a:lnTo>
                <a:lnTo>
                  <a:pt x="66440" y="26210"/>
                </a:lnTo>
                <a:lnTo>
                  <a:pt x="66490" y="26190"/>
                </a:lnTo>
                <a:lnTo>
                  <a:pt x="66590" y="26160"/>
                </a:lnTo>
                <a:lnTo>
                  <a:pt x="66670" y="26150"/>
                </a:lnTo>
                <a:lnTo>
                  <a:pt x="66730" y="26180"/>
                </a:lnTo>
                <a:lnTo>
                  <a:pt x="66880" y="26330"/>
                </a:lnTo>
                <a:lnTo>
                  <a:pt x="67040" y="26410"/>
                </a:lnTo>
                <a:lnTo>
                  <a:pt x="67080" y="26470"/>
                </a:lnTo>
                <a:lnTo>
                  <a:pt x="67000" y="26530"/>
                </a:lnTo>
                <a:lnTo>
                  <a:pt x="67060" y="26550"/>
                </a:lnTo>
                <a:lnTo>
                  <a:pt x="67120" y="26550"/>
                </a:lnTo>
                <a:lnTo>
                  <a:pt x="67140" y="26510"/>
                </a:lnTo>
                <a:lnTo>
                  <a:pt x="67120" y="26460"/>
                </a:lnTo>
                <a:lnTo>
                  <a:pt x="67190" y="26490"/>
                </a:lnTo>
                <a:lnTo>
                  <a:pt x="67270" y="26510"/>
                </a:lnTo>
                <a:lnTo>
                  <a:pt x="67430" y="26530"/>
                </a:lnTo>
                <a:lnTo>
                  <a:pt x="67470" y="26510"/>
                </a:lnTo>
                <a:lnTo>
                  <a:pt x="67540" y="26470"/>
                </a:lnTo>
                <a:lnTo>
                  <a:pt x="67580" y="26460"/>
                </a:lnTo>
                <a:lnTo>
                  <a:pt x="67620" y="26460"/>
                </a:lnTo>
                <a:lnTo>
                  <a:pt x="67710" y="26490"/>
                </a:lnTo>
                <a:lnTo>
                  <a:pt x="67760" y="26490"/>
                </a:lnTo>
                <a:lnTo>
                  <a:pt x="67840" y="26520"/>
                </a:lnTo>
                <a:lnTo>
                  <a:pt x="67910" y="26580"/>
                </a:lnTo>
                <a:lnTo>
                  <a:pt x="68010" y="26720"/>
                </a:lnTo>
                <a:lnTo>
                  <a:pt x="68040" y="26750"/>
                </a:lnTo>
                <a:lnTo>
                  <a:pt x="68070" y="26770"/>
                </a:lnTo>
                <a:lnTo>
                  <a:pt x="68100" y="26790"/>
                </a:lnTo>
                <a:lnTo>
                  <a:pt x="68130" y="26830"/>
                </a:lnTo>
                <a:lnTo>
                  <a:pt x="68140" y="26860"/>
                </a:lnTo>
                <a:lnTo>
                  <a:pt x="68150" y="26950"/>
                </a:lnTo>
                <a:lnTo>
                  <a:pt x="68160" y="26990"/>
                </a:lnTo>
                <a:lnTo>
                  <a:pt x="68100" y="26990"/>
                </a:lnTo>
                <a:lnTo>
                  <a:pt x="68070" y="26970"/>
                </a:lnTo>
                <a:lnTo>
                  <a:pt x="68060" y="26920"/>
                </a:lnTo>
                <a:lnTo>
                  <a:pt x="68070" y="26860"/>
                </a:lnTo>
                <a:lnTo>
                  <a:pt x="68040" y="26860"/>
                </a:lnTo>
                <a:lnTo>
                  <a:pt x="67950" y="26970"/>
                </a:lnTo>
                <a:lnTo>
                  <a:pt x="67710" y="26940"/>
                </a:lnTo>
                <a:lnTo>
                  <a:pt x="67630" y="27030"/>
                </a:lnTo>
                <a:lnTo>
                  <a:pt x="67590" y="27030"/>
                </a:lnTo>
                <a:lnTo>
                  <a:pt x="67560" y="26940"/>
                </a:lnTo>
                <a:lnTo>
                  <a:pt x="67490" y="26940"/>
                </a:lnTo>
                <a:lnTo>
                  <a:pt x="67330" y="27030"/>
                </a:lnTo>
                <a:lnTo>
                  <a:pt x="67360" y="27050"/>
                </a:lnTo>
                <a:lnTo>
                  <a:pt x="67460" y="27070"/>
                </a:lnTo>
                <a:lnTo>
                  <a:pt x="67510" y="27100"/>
                </a:lnTo>
                <a:lnTo>
                  <a:pt x="67540" y="27120"/>
                </a:lnTo>
                <a:lnTo>
                  <a:pt x="67570" y="27150"/>
                </a:lnTo>
                <a:lnTo>
                  <a:pt x="67600" y="27170"/>
                </a:lnTo>
                <a:lnTo>
                  <a:pt x="67650" y="27200"/>
                </a:lnTo>
                <a:lnTo>
                  <a:pt x="67680" y="27230"/>
                </a:lnTo>
                <a:lnTo>
                  <a:pt x="67700" y="27250"/>
                </a:lnTo>
                <a:lnTo>
                  <a:pt x="67730" y="27240"/>
                </a:lnTo>
                <a:lnTo>
                  <a:pt x="67800" y="27170"/>
                </a:lnTo>
                <a:lnTo>
                  <a:pt x="67800" y="27160"/>
                </a:lnTo>
                <a:lnTo>
                  <a:pt x="67820" y="27140"/>
                </a:lnTo>
                <a:lnTo>
                  <a:pt x="67830" y="27110"/>
                </a:lnTo>
                <a:lnTo>
                  <a:pt x="67850" y="27090"/>
                </a:lnTo>
                <a:lnTo>
                  <a:pt x="67870" y="27110"/>
                </a:lnTo>
                <a:lnTo>
                  <a:pt x="67910" y="27140"/>
                </a:lnTo>
                <a:lnTo>
                  <a:pt x="67950" y="27160"/>
                </a:lnTo>
                <a:lnTo>
                  <a:pt x="67920" y="27230"/>
                </a:lnTo>
                <a:lnTo>
                  <a:pt x="67880" y="27260"/>
                </a:lnTo>
                <a:lnTo>
                  <a:pt x="67830" y="27280"/>
                </a:lnTo>
                <a:lnTo>
                  <a:pt x="67800" y="27330"/>
                </a:lnTo>
                <a:lnTo>
                  <a:pt x="67790" y="27380"/>
                </a:lnTo>
                <a:lnTo>
                  <a:pt x="67780" y="27500"/>
                </a:lnTo>
                <a:lnTo>
                  <a:pt x="67770" y="27560"/>
                </a:lnTo>
                <a:lnTo>
                  <a:pt x="67820" y="27550"/>
                </a:lnTo>
                <a:lnTo>
                  <a:pt x="67870" y="27520"/>
                </a:lnTo>
                <a:lnTo>
                  <a:pt x="67920" y="27480"/>
                </a:lnTo>
                <a:lnTo>
                  <a:pt x="67960" y="27440"/>
                </a:lnTo>
                <a:lnTo>
                  <a:pt x="68010" y="27430"/>
                </a:lnTo>
                <a:lnTo>
                  <a:pt x="68070" y="27440"/>
                </a:lnTo>
                <a:lnTo>
                  <a:pt x="68160" y="27490"/>
                </a:lnTo>
                <a:lnTo>
                  <a:pt x="68120" y="27590"/>
                </a:lnTo>
                <a:lnTo>
                  <a:pt x="68140" y="27680"/>
                </a:lnTo>
                <a:lnTo>
                  <a:pt x="68170" y="27780"/>
                </a:lnTo>
                <a:lnTo>
                  <a:pt x="68190" y="27880"/>
                </a:lnTo>
                <a:lnTo>
                  <a:pt x="68180" y="28080"/>
                </a:lnTo>
                <a:lnTo>
                  <a:pt x="68200" y="28170"/>
                </a:lnTo>
                <a:lnTo>
                  <a:pt x="68270" y="28160"/>
                </a:lnTo>
                <a:lnTo>
                  <a:pt x="68270" y="28250"/>
                </a:lnTo>
                <a:lnTo>
                  <a:pt x="68300" y="28280"/>
                </a:lnTo>
                <a:lnTo>
                  <a:pt x="68350" y="28270"/>
                </a:lnTo>
                <a:lnTo>
                  <a:pt x="68390" y="28230"/>
                </a:lnTo>
                <a:lnTo>
                  <a:pt x="68370" y="28150"/>
                </a:lnTo>
                <a:lnTo>
                  <a:pt x="68410" y="28110"/>
                </a:lnTo>
                <a:lnTo>
                  <a:pt x="68480" y="28100"/>
                </a:lnTo>
                <a:lnTo>
                  <a:pt x="68540" y="28160"/>
                </a:lnTo>
                <a:lnTo>
                  <a:pt x="68570" y="28120"/>
                </a:lnTo>
                <a:lnTo>
                  <a:pt x="68590" y="28180"/>
                </a:lnTo>
                <a:lnTo>
                  <a:pt x="68580" y="28230"/>
                </a:lnTo>
                <a:lnTo>
                  <a:pt x="68550" y="28280"/>
                </a:lnTo>
                <a:lnTo>
                  <a:pt x="68540" y="28340"/>
                </a:lnTo>
                <a:lnTo>
                  <a:pt x="68520" y="28380"/>
                </a:lnTo>
                <a:lnTo>
                  <a:pt x="68490" y="28400"/>
                </a:lnTo>
                <a:lnTo>
                  <a:pt x="68440" y="28400"/>
                </a:lnTo>
                <a:lnTo>
                  <a:pt x="68390" y="28390"/>
                </a:lnTo>
                <a:lnTo>
                  <a:pt x="68430" y="28450"/>
                </a:lnTo>
                <a:lnTo>
                  <a:pt x="68530" y="28470"/>
                </a:lnTo>
                <a:lnTo>
                  <a:pt x="68570" y="28520"/>
                </a:lnTo>
                <a:lnTo>
                  <a:pt x="68610" y="28500"/>
                </a:lnTo>
                <a:lnTo>
                  <a:pt x="68640" y="28460"/>
                </a:lnTo>
                <a:lnTo>
                  <a:pt x="68690" y="28360"/>
                </a:lnTo>
                <a:lnTo>
                  <a:pt x="68690" y="28380"/>
                </a:lnTo>
                <a:lnTo>
                  <a:pt x="68700" y="28380"/>
                </a:lnTo>
                <a:lnTo>
                  <a:pt x="68720" y="28390"/>
                </a:lnTo>
                <a:lnTo>
                  <a:pt x="68670" y="28480"/>
                </a:lnTo>
                <a:lnTo>
                  <a:pt x="68710" y="28490"/>
                </a:lnTo>
                <a:lnTo>
                  <a:pt x="68820" y="28460"/>
                </a:lnTo>
                <a:lnTo>
                  <a:pt x="68890" y="28470"/>
                </a:lnTo>
                <a:lnTo>
                  <a:pt x="69000" y="28520"/>
                </a:lnTo>
                <a:lnTo>
                  <a:pt x="69070" y="28520"/>
                </a:lnTo>
                <a:lnTo>
                  <a:pt x="68960" y="28400"/>
                </a:lnTo>
                <a:lnTo>
                  <a:pt x="68920" y="28320"/>
                </a:lnTo>
                <a:lnTo>
                  <a:pt x="68980" y="28260"/>
                </a:lnTo>
                <a:lnTo>
                  <a:pt x="69040" y="28250"/>
                </a:lnTo>
                <a:lnTo>
                  <a:pt x="69080" y="28280"/>
                </a:lnTo>
                <a:lnTo>
                  <a:pt x="69120" y="28310"/>
                </a:lnTo>
                <a:lnTo>
                  <a:pt x="69160" y="28330"/>
                </a:lnTo>
                <a:lnTo>
                  <a:pt x="69190" y="28310"/>
                </a:lnTo>
                <a:lnTo>
                  <a:pt x="69280" y="28230"/>
                </a:lnTo>
                <a:lnTo>
                  <a:pt x="69260" y="28300"/>
                </a:lnTo>
                <a:lnTo>
                  <a:pt x="69220" y="28420"/>
                </a:lnTo>
                <a:lnTo>
                  <a:pt x="69220" y="28490"/>
                </a:lnTo>
                <a:lnTo>
                  <a:pt x="69250" y="28600"/>
                </a:lnTo>
                <a:lnTo>
                  <a:pt x="69270" y="28660"/>
                </a:lnTo>
                <a:lnTo>
                  <a:pt x="69290" y="28690"/>
                </a:lnTo>
                <a:lnTo>
                  <a:pt x="69370" y="28730"/>
                </a:lnTo>
                <a:lnTo>
                  <a:pt x="69450" y="28820"/>
                </a:lnTo>
                <a:lnTo>
                  <a:pt x="69700" y="29210"/>
                </a:lnTo>
                <a:lnTo>
                  <a:pt x="69830" y="29370"/>
                </a:lnTo>
                <a:lnTo>
                  <a:pt x="69870" y="29400"/>
                </a:lnTo>
                <a:lnTo>
                  <a:pt x="69990" y="29450"/>
                </a:lnTo>
                <a:lnTo>
                  <a:pt x="70030" y="29490"/>
                </a:lnTo>
                <a:lnTo>
                  <a:pt x="70090" y="29550"/>
                </a:lnTo>
                <a:lnTo>
                  <a:pt x="70140" y="29590"/>
                </a:lnTo>
                <a:lnTo>
                  <a:pt x="70400" y="29710"/>
                </a:lnTo>
                <a:lnTo>
                  <a:pt x="70570" y="29830"/>
                </a:lnTo>
                <a:lnTo>
                  <a:pt x="70670" y="29840"/>
                </a:lnTo>
                <a:lnTo>
                  <a:pt x="70770" y="29840"/>
                </a:lnTo>
                <a:lnTo>
                  <a:pt x="70870" y="29850"/>
                </a:lnTo>
                <a:lnTo>
                  <a:pt x="71010" y="29930"/>
                </a:lnTo>
                <a:lnTo>
                  <a:pt x="71130" y="30050"/>
                </a:lnTo>
                <a:lnTo>
                  <a:pt x="71350" y="30350"/>
                </a:lnTo>
                <a:lnTo>
                  <a:pt x="71420" y="30480"/>
                </a:lnTo>
                <a:lnTo>
                  <a:pt x="71740" y="30710"/>
                </a:lnTo>
                <a:lnTo>
                  <a:pt x="71810" y="30790"/>
                </a:lnTo>
                <a:lnTo>
                  <a:pt x="71820" y="30910"/>
                </a:lnTo>
                <a:lnTo>
                  <a:pt x="71630" y="30740"/>
                </a:lnTo>
                <a:lnTo>
                  <a:pt x="71520" y="30670"/>
                </a:lnTo>
                <a:lnTo>
                  <a:pt x="71290" y="30640"/>
                </a:lnTo>
                <a:lnTo>
                  <a:pt x="71230" y="30620"/>
                </a:lnTo>
                <a:lnTo>
                  <a:pt x="71190" y="30570"/>
                </a:lnTo>
                <a:lnTo>
                  <a:pt x="71150" y="30390"/>
                </a:lnTo>
                <a:lnTo>
                  <a:pt x="71110" y="30420"/>
                </a:lnTo>
                <a:lnTo>
                  <a:pt x="71070" y="30500"/>
                </a:lnTo>
                <a:lnTo>
                  <a:pt x="71050" y="30580"/>
                </a:lnTo>
                <a:lnTo>
                  <a:pt x="71050" y="30640"/>
                </a:lnTo>
                <a:lnTo>
                  <a:pt x="71050" y="30700"/>
                </a:lnTo>
                <a:lnTo>
                  <a:pt x="71070" y="30750"/>
                </a:lnTo>
                <a:lnTo>
                  <a:pt x="71100" y="30800"/>
                </a:lnTo>
                <a:lnTo>
                  <a:pt x="71140" y="30840"/>
                </a:lnTo>
                <a:lnTo>
                  <a:pt x="71150" y="30870"/>
                </a:lnTo>
                <a:lnTo>
                  <a:pt x="71130" y="31160"/>
                </a:lnTo>
                <a:lnTo>
                  <a:pt x="71140" y="31240"/>
                </a:lnTo>
                <a:lnTo>
                  <a:pt x="71260" y="31610"/>
                </a:lnTo>
                <a:lnTo>
                  <a:pt x="71310" y="31690"/>
                </a:lnTo>
                <a:lnTo>
                  <a:pt x="71380" y="31760"/>
                </a:lnTo>
                <a:lnTo>
                  <a:pt x="71450" y="31810"/>
                </a:lnTo>
                <a:lnTo>
                  <a:pt x="71820" y="31940"/>
                </a:lnTo>
                <a:lnTo>
                  <a:pt x="71950" y="32050"/>
                </a:lnTo>
                <a:lnTo>
                  <a:pt x="72030" y="32210"/>
                </a:lnTo>
                <a:lnTo>
                  <a:pt x="72060" y="32430"/>
                </a:lnTo>
                <a:lnTo>
                  <a:pt x="72060" y="32960"/>
                </a:lnTo>
                <a:lnTo>
                  <a:pt x="72040" y="33070"/>
                </a:lnTo>
                <a:lnTo>
                  <a:pt x="72000" y="33170"/>
                </a:lnTo>
                <a:lnTo>
                  <a:pt x="71910" y="33220"/>
                </a:lnTo>
                <a:lnTo>
                  <a:pt x="71910" y="33150"/>
                </a:lnTo>
                <a:lnTo>
                  <a:pt x="71880" y="33120"/>
                </a:lnTo>
                <a:lnTo>
                  <a:pt x="71830" y="33140"/>
                </a:lnTo>
                <a:lnTo>
                  <a:pt x="71790" y="33190"/>
                </a:lnTo>
                <a:lnTo>
                  <a:pt x="71820" y="33310"/>
                </a:lnTo>
                <a:lnTo>
                  <a:pt x="71810" y="33500"/>
                </a:lnTo>
                <a:lnTo>
                  <a:pt x="71770" y="33690"/>
                </a:lnTo>
                <a:lnTo>
                  <a:pt x="71730" y="33820"/>
                </a:lnTo>
                <a:lnTo>
                  <a:pt x="71670" y="33770"/>
                </a:lnTo>
                <a:lnTo>
                  <a:pt x="71650" y="33700"/>
                </a:lnTo>
                <a:lnTo>
                  <a:pt x="71650" y="33620"/>
                </a:lnTo>
                <a:lnTo>
                  <a:pt x="71640" y="33550"/>
                </a:lnTo>
                <a:lnTo>
                  <a:pt x="71610" y="33490"/>
                </a:lnTo>
                <a:lnTo>
                  <a:pt x="71570" y="33460"/>
                </a:lnTo>
                <a:lnTo>
                  <a:pt x="71530" y="33430"/>
                </a:lnTo>
                <a:lnTo>
                  <a:pt x="71500" y="33390"/>
                </a:lnTo>
                <a:lnTo>
                  <a:pt x="71480" y="33370"/>
                </a:lnTo>
                <a:lnTo>
                  <a:pt x="71460" y="33370"/>
                </a:lnTo>
                <a:lnTo>
                  <a:pt x="71440" y="33360"/>
                </a:lnTo>
                <a:lnTo>
                  <a:pt x="71430" y="33220"/>
                </a:lnTo>
                <a:lnTo>
                  <a:pt x="71420" y="33190"/>
                </a:lnTo>
                <a:lnTo>
                  <a:pt x="71410" y="33160"/>
                </a:lnTo>
                <a:lnTo>
                  <a:pt x="71370" y="33110"/>
                </a:lnTo>
                <a:lnTo>
                  <a:pt x="71320" y="33060"/>
                </a:lnTo>
                <a:lnTo>
                  <a:pt x="71260" y="33020"/>
                </a:lnTo>
                <a:lnTo>
                  <a:pt x="71220" y="33040"/>
                </a:lnTo>
                <a:lnTo>
                  <a:pt x="71100" y="33260"/>
                </a:lnTo>
                <a:lnTo>
                  <a:pt x="71070" y="33290"/>
                </a:lnTo>
                <a:lnTo>
                  <a:pt x="71020" y="33320"/>
                </a:lnTo>
                <a:lnTo>
                  <a:pt x="71040" y="33380"/>
                </a:lnTo>
                <a:lnTo>
                  <a:pt x="71090" y="33450"/>
                </a:lnTo>
                <a:lnTo>
                  <a:pt x="71110" y="33470"/>
                </a:lnTo>
                <a:lnTo>
                  <a:pt x="71120" y="33510"/>
                </a:lnTo>
                <a:lnTo>
                  <a:pt x="71160" y="33570"/>
                </a:lnTo>
                <a:lnTo>
                  <a:pt x="71170" y="33620"/>
                </a:lnTo>
                <a:lnTo>
                  <a:pt x="71160" y="33630"/>
                </a:lnTo>
                <a:lnTo>
                  <a:pt x="71130" y="33640"/>
                </a:lnTo>
                <a:lnTo>
                  <a:pt x="71100" y="33660"/>
                </a:lnTo>
                <a:lnTo>
                  <a:pt x="71080" y="33700"/>
                </a:lnTo>
                <a:lnTo>
                  <a:pt x="71090" y="33770"/>
                </a:lnTo>
                <a:lnTo>
                  <a:pt x="71110" y="33840"/>
                </a:lnTo>
                <a:lnTo>
                  <a:pt x="71110" y="33910"/>
                </a:lnTo>
                <a:lnTo>
                  <a:pt x="71080" y="33980"/>
                </a:lnTo>
                <a:lnTo>
                  <a:pt x="71150" y="34010"/>
                </a:lnTo>
                <a:lnTo>
                  <a:pt x="71220" y="33970"/>
                </a:lnTo>
                <a:lnTo>
                  <a:pt x="71250" y="33900"/>
                </a:lnTo>
                <a:lnTo>
                  <a:pt x="71230" y="33820"/>
                </a:lnTo>
                <a:lnTo>
                  <a:pt x="71270" y="33830"/>
                </a:lnTo>
                <a:lnTo>
                  <a:pt x="71300" y="33850"/>
                </a:lnTo>
                <a:lnTo>
                  <a:pt x="71350" y="33920"/>
                </a:lnTo>
                <a:lnTo>
                  <a:pt x="71370" y="33930"/>
                </a:lnTo>
                <a:lnTo>
                  <a:pt x="71390" y="33920"/>
                </a:lnTo>
                <a:lnTo>
                  <a:pt x="71400" y="33930"/>
                </a:lnTo>
                <a:lnTo>
                  <a:pt x="71410" y="33960"/>
                </a:lnTo>
                <a:lnTo>
                  <a:pt x="71410" y="33990"/>
                </a:lnTo>
                <a:lnTo>
                  <a:pt x="71410" y="34010"/>
                </a:lnTo>
                <a:lnTo>
                  <a:pt x="71430" y="34010"/>
                </a:lnTo>
                <a:lnTo>
                  <a:pt x="71450" y="34010"/>
                </a:lnTo>
                <a:lnTo>
                  <a:pt x="71560" y="34040"/>
                </a:lnTo>
                <a:lnTo>
                  <a:pt x="71610" y="34110"/>
                </a:lnTo>
                <a:lnTo>
                  <a:pt x="71630" y="34190"/>
                </a:lnTo>
                <a:lnTo>
                  <a:pt x="71680" y="34280"/>
                </a:lnTo>
                <a:lnTo>
                  <a:pt x="71680" y="34310"/>
                </a:lnTo>
                <a:lnTo>
                  <a:pt x="71590" y="34400"/>
                </a:lnTo>
                <a:lnTo>
                  <a:pt x="71640" y="34620"/>
                </a:lnTo>
                <a:lnTo>
                  <a:pt x="71740" y="34870"/>
                </a:lnTo>
                <a:lnTo>
                  <a:pt x="71820" y="35030"/>
                </a:lnTo>
                <a:lnTo>
                  <a:pt x="72080" y="35350"/>
                </a:lnTo>
                <a:lnTo>
                  <a:pt x="72190" y="35530"/>
                </a:lnTo>
                <a:lnTo>
                  <a:pt x="72240" y="35750"/>
                </a:lnTo>
                <a:lnTo>
                  <a:pt x="72210" y="35750"/>
                </a:lnTo>
                <a:lnTo>
                  <a:pt x="72130" y="35530"/>
                </a:lnTo>
                <a:lnTo>
                  <a:pt x="72100" y="35490"/>
                </a:lnTo>
                <a:lnTo>
                  <a:pt x="72050" y="35480"/>
                </a:lnTo>
                <a:lnTo>
                  <a:pt x="71990" y="35450"/>
                </a:lnTo>
                <a:lnTo>
                  <a:pt x="71930" y="35410"/>
                </a:lnTo>
                <a:lnTo>
                  <a:pt x="71880" y="35330"/>
                </a:lnTo>
                <a:lnTo>
                  <a:pt x="71810" y="35280"/>
                </a:lnTo>
                <a:lnTo>
                  <a:pt x="71750" y="35270"/>
                </a:lnTo>
                <a:lnTo>
                  <a:pt x="71730" y="35360"/>
                </a:lnTo>
                <a:lnTo>
                  <a:pt x="71770" y="35430"/>
                </a:lnTo>
                <a:lnTo>
                  <a:pt x="71880" y="35510"/>
                </a:lnTo>
                <a:lnTo>
                  <a:pt x="71910" y="35560"/>
                </a:lnTo>
                <a:lnTo>
                  <a:pt x="71930" y="35510"/>
                </a:lnTo>
                <a:lnTo>
                  <a:pt x="71940" y="35490"/>
                </a:lnTo>
                <a:lnTo>
                  <a:pt x="71970" y="35490"/>
                </a:lnTo>
                <a:lnTo>
                  <a:pt x="72130" y="35830"/>
                </a:lnTo>
                <a:lnTo>
                  <a:pt x="72630" y="36470"/>
                </a:lnTo>
                <a:lnTo>
                  <a:pt x="72740" y="36570"/>
                </a:lnTo>
                <a:lnTo>
                  <a:pt x="72730" y="36510"/>
                </a:lnTo>
                <a:lnTo>
                  <a:pt x="72700" y="36430"/>
                </a:lnTo>
                <a:lnTo>
                  <a:pt x="72690" y="36370"/>
                </a:lnTo>
                <a:lnTo>
                  <a:pt x="72720" y="36350"/>
                </a:lnTo>
                <a:lnTo>
                  <a:pt x="72770" y="36320"/>
                </a:lnTo>
                <a:lnTo>
                  <a:pt x="72790" y="36330"/>
                </a:lnTo>
                <a:lnTo>
                  <a:pt x="72810" y="36440"/>
                </a:lnTo>
                <a:lnTo>
                  <a:pt x="72830" y="36470"/>
                </a:lnTo>
                <a:lnTo>
                  <a:pt x="72850" y="36480"/>
                </a:lnTo>
                <a:lnTo>
                  <a:pt x="72860" y="36490"/>
                </a:lnTo>
                <a:lnTo>
                  <a:pt x="72890" y="36560"/>
                </a:lnTo>
                <a:lnTo>
                  <a:pt x="72970" y="36600"/>
                </a:lnTo>
                <a:lnTo>
                  <a:pt x="73120" y="36640"/>
                </a:lnTo>
                <a:lnTo>
                  <a:pt x="73160" y="36690"/>
                </a:lnTo>
                <a:lnTo>
                  <a:pt x="73240" y="36900"/>
                </a:lnTo>
                <a:lnTo>
                  <a:pt x="73210" y="36930"/>
                </a:lnTo>
                <a:lnTo>
                  <a:pt x="73260" y="37010"/>
                </a:lnTo>
                <a:lnTo>
                  <a:pt x="73320" y="37130"/>
                </a:lnTo>
                <a:lnTo>
                  <a:pt x="73370" y="37270"/>
                </a:lnTo>
                <a:lnTo>
                  <a:pt x="73390" y="37380"/>
                </a:lnTo>
                <a:lnTo>
                  <a:pt x="73390" y="37440"/>
                </a:lnTo>
                <a:lnTo>
                  <a:pt x="73360" y="37540"/>
                </a:lnTo>
                <a:lnTo>
                  <a:pt x="73360" y="37600"/>
                </a:lnTo>
                <a:lnTo>
                  <a:pt x="73370" y="37670"/>
                </a:lnTo>
                <a:lnTo>
                  <a:pt x="73390" y="37710"/>
                </a:lnTo>
                <a:lnTo>
                  <a:pt x="73410" y="37740"/>
                </a:lnTo>
                <a:lnTo>
                  <a:pt x="73430" y="37820"/>
                </a:lnTo>
                <a:lnTo>
                  <a:pt x="73490" y="37940"/>
                </a:lnTo>
                <a:lnTo>
                  <a:pt x="73510" y="38010"/>
                </a:lnTo>
                <a:lnTo>
                  <a:pt x="73480" y="38210"/>
                </a:lnTo>
                <a:lnTo>
                  <a:pt x="73510" y="38400"/>
                </a:lnTo>
                <a:lnTo>
                  <a:pt x="73550" y="38510"/>
                </a:lnTo>
                <a:lnTo>
                  <a:pt x="73600" y="38570"/>
                </a:lnTo>
                <a:lnTo>
                  <a:pt x="73630" y="38480"/>
                </a:lnTo>
                <a:lnTo>
                  <a:pt x="73740" y="38570"/>
                </a:lnTo>
                <a:lnTo>
                  <a:pt x="73860" y="38720"/>
                </a:lnTo>
                <a:lnTo>
                  <a:pt x="73910" y="38800"/>
                </a:lnTo>
                <a:lnTo>
                  <a:pt x="73980" y="38870"/>
                </a:lnTo>
                <a:lnTo>
                  <a:pt x="74070" y="39180"/>
                </a:lnTo>
                <a:lnTo>
                  <a:pt x="74170" y="39250"/>
                </a:lnTo>
                <a:lnTo>
                  <a:pt x="74260" y="39330"/>
                </a:lnTo>
                <a:lnTo>
                  <a:pt x="74300" y="39520"/>
                </a:lnTo>
                <a:lnTo>
                  <a:pt x="74310" y="39810"/>
                </a:lnTo>
                <a:lnTo>
                  <a:pt x="74320" y="39860"/>
                </a:lnTo>
                <a:lnTo>
                  <a:pt x="74360" y="39950"/>
                </a:lnTo>
                <a:lnTo>
                  <a:pt x="74410" y="40030"/>
                </a:lnTo>
                <a:lnTo>
                  <a:pt x="74450" y="40070"/>
                </a:lnTo>
                <a:lnTo>
                  <a:pt x="74520" y="40070"/>
                </a:lnTo>
                <a:lnTo>
                  <a:pt x="74600" y="39990"/>
                </a:lnTo>
                <a:lnTo>
                  <a:pt x="74610" y="39980"/>
                </a:lnTo>
                <a:lnTo>
                  <a:pt x="74620" y="39990"/>
                </a:lnTo>
                <a:lnTo>
                  <a:pt x="74930" y="40500"/>
                </a:lnTo>
                <a:lnTo>
                  <a:pt x="75130" y="40730"/>
                </a:lnTo>
                <a:lnTo>
                  <a:pt x="75350" y="40830"/>
                </a:lnTo>
                <a:lnTo>
                  <a:pt x="75610" y="40860"/>
                </a:lnTo>
                <a:lnTo>
                  <a:pt x="75850" y="40860"/>
                </a:lnTo>
                <a:lnTo>
                  <a:pt x="75920" y="40840"/>
                </a:lnTo>
                <a:lnTo>
                  <a:pt x="76080" y="40790"/>
                </a:lnTo>
                <a:lnTo>
                  <a:pt x="76370" y="40550"/>
                </a:lnTo>
                <a:lnTo>
                  <a:pt x="76380" y="40590"/>
                </a:lnTo>
                <a:lnTo>
                  <a:pt x="76410" y="40590"/>
                </a:lnTo>
                <a:lnTo>
                  <a:pt x="76600" y="40560"/>
                </a:lnTo>
                <a:lnTo>
                  <a:pt x="76640" y="40580"/>
                </a:lnTo>
                <a:lnTo>
                  <a:pt x="76650" y="40590"/>
                </a:lnTo>
                <a:lnTo>
                  <a:pt x="76660" y="40610"/>
                </a:lnTo>
                <a:lnTo>
                  <a:pt x="76680" y="40630"/>
                </a:lnTo>
                <a:lnTo>
                  <a:pt x="76710" y="40660"/>
                </a:lnTo>
                <a:lnTo>
                  <a:pt x="76760" y="40620"/>
                </a:lnTo>
                <a:lnTo>
                  <a:pt x="76770" y="40650"/>
                </a:lnTo>
                <a:lnTo>
                  <a:pt x="76770" y="40660"/>
                </a:lnTo>
                <a:lnTo>
                  <a:pt x="76760" y="40700"/>
                </a:lnTo>
                <a:lnTo>
                  <a:pt x="76750" y="40740"/>
                </a:lnTo>
                <a:lnTo>
                  <a:pt x="76720" y="40750"/>
                </a:lnTo>
                <a:lnTo>
                  <a:pt x="76690" y="40780"/>
                </a:lnTo>
                <a:lnTo>
                  <a:pt x="76700" y="40830"/>
                </a:lnTo>
                <a:lnTo>
                  <a:pt x="76720" y="40870"/>
                </a:lnTo>
                <a:lnTo>
                  <a:pt x="76730" y="40880"/>
                </a:lnTo>
                <a:lnTo>
                  <a:pt x="76720" y="41040"/>
                </a:lnTo>
                <a:lnTo>
                  <a:pt x="76750" y="41070"/>
                </a:lnTo>
                <a:lnTo>
                  <a:pt x="76820" y="41040"/>
                </a:lnTo>
                <a:lnTo>
                  <a:pt x="76880" y="41000"/>
                </a:lnTo>
                <a:lnTo>
                  <a:pt x="77000" y="40790"/>
                </a:lnTo>
                <a:lnTo>
                  <a:pt x="77010" y="40770"/>
                </a:lnTo>
                <a:lnTo>
                  <a:pt x="77060" y="40730"/>
                </a:lnTo>
                <a:lnTo>
                  <a:pt x="77110" y="40690"/>
                </a:lnTo>
                <a:lnTo>
                  <a:pt x="77150" y="40630"/>
                </a:lnTo>
                <a:lnTo>
                  <a:pt x="77150" y="40520"/>
                </a:lnTo>
                <a:lnTo>
                  <a:pt x="77210" y="40560"/>
                </a:lnTo>
                <a:lnTo>
                  <a:pt x="77290" y="40560"/>
                </a:lnTo>
                <a:lnTo>
                  <a:pt x="77360" y="40580"/>
                </a:lnTo>
                <a:lnTo>
                  <a:pt x="77380" y="40640"/>
                </a:lnTo>
                <a:lnTo>
                  <a:pt x="77410" y="40700"/>
                </a:lnTo>
                <a:lnTo>
                  <a:pt x="77460" y="40710"/>
                </a:lnTo>
                <a:lnTo>
                  <a:pt x="77530" y="40710"/>
                </a:lnTo>
                <a:lnTo>
                  <a:pt x="77590" y="40750"/>
                </a:lnTo>
                <a:lnTo>
                  <a:pt x="77590" y="40790"/>
                </a:lnTo>
                <a:lnTo>
                  <a:pt x="77520" y="40820"/>
                </a:lnTo>
                <a:lnTo>
                  <a:pt x="77430" y="40850"/>
                </a:lnTo>
                <a:lnTo>
                  <a:pt x="77360" y="40890"/>
                </a:lnTo>
                <a:lnTo>
                  <a:pt x="77320" y="40960"/>
                </a:lnTo>
                <a:lnTo>
                  <a:pt x="77310" y="40960"/>
                </a:lnTo>
                <a:lnTo>
                  <a:pt x="77210" y="41070"/>
                </a:lnTo>
                <a:lnTo>
                  <a:pt x="77190" y="41110"/>
                </a:lnTo>
                <a:lnTo>
                  <a:pt x="77170" y="41170"/>
                </a:lnTo>
                <a:lnTo>
                  <a:pt x="77150" y="41200"/>
                </a:lnTo>
                <a:lnTo>
                  <a:pt x="76890" y="41390"/>
                </a:lnTo>
                <a:lnTo>
                  <a:pt x="76850" y="41450"/>
                </a:lnTo>
                <a:lnTo>
                  <a:pt x="76840" y="41470"/>
                </a:lnTo>
                <a:lnTo>
                  <a:pt x="76780" y="41550"/>
                </a:lnTo>
                <a:lnTo>
                  <a:pt x="76760" y="41590"/>
                </a:lnTo>
                <a:lnTo>
                  <a:pt x="76750" y="41640"/>
                </a:lnTo>
                <a:lnTo>
                  <a:pt x="76740" y="41750"/>
                </a:lnTo>
                <a:lnTo>
                  <a:pt x="76730" y="41790"/>
                </a:lnTo>
                <a:lnTo>
                  <a:pt x="76730" y="41820"/>
                </a:lnTo>
                <a:lnTo>
                  <a:pt x="76730" y="41850"/>
                </a:lnTo>
                <a:lnTo>
                  <a:pt x="76730" y="41880"/>
                </a:lnTo>
                <a:lnTo>
                  <a:pt x="76720" y="41890"/>
                </a:lnTo>
                <a:lnTo>
                  <a:pt x="76670" y="41880"/>
                </a:lnTo>
                <a:lnTo>
                  <a:pt x="76650" y="41890"/>
                </a:lnTo>
                <a:lnTo>
                  <a:pt x="76640" y="41900"/>
                </a:lnTo>
                <a:lnTo>
                  <a:pt x="76640" y="42010"/>
                </a:lnTo>
                <a:lnTo>
                  <a:pt x="76640" y="42060"/>
                </a:lnTo>
                <a:lnTo>
                  <a:pt x="76660" y="42080"/>
                </a:lnTo>
                <a:lnTo>
                  <a:pt x="76930" y="42110"/>
                </a:lnTo>
                <a:lnTo>
                  <a:pt x="77030" y="42080"/>
                </a:lnTo>
                <a:lnTo>
                  <a:pt x="77080" y="42050"/>
                </a:lnTo>
                <a:lnTo>
                  <a:pt x="77120" y="42020"/>
                </a:lnTo>
                <a:lnTo>
                  <a:pt x="77160" y="41990"/>
                </a:lnTo>
                <a:lnTo>
                  <a:pt x="77220" y="41980"/>
                </a:lnTo>
                <a:lnTo>
                  <a:pt x="77510" y="42040"/>
                </a:lnTo>
                <a:lnTo>
                  <a:pt x="77580" y="42100"/>
                </a:lnTo>
                <a:lnTo>
                  <a:pt x="77710" y="42250"/>
                </a:lnTo>
                <a:lnTo>
                  <a:pt x="77900" y="42300"/>
                </a:lnTo>
                <a:lnTo>
                  <a:pt x="77920" y="42490"/>
                </a:lnTo>
                <a:lnTo>
                  <a:pt x="77920" y="42610"/>
                </a:lnTo>
                <a:lnTo>
                  <a:pt x="77910" y="42910"/>
                </a:lnTo>
                <a:lnTo>
                  <a:pt x="77940" y="43030"/>
                </a:lnTo>
                <a:lnTo>
                  <a:pt x="78000" y="43140"/>
                </a:lnTo>
                <a:lnTo>
                  <a:pt x="78250" y="43460"/>
                </a:lnTo>
                <a:lnTo>
                  <a:pt x="78470" y="43760"/>
                </a:lnTo>
                <a:lnTo>
                  <a:pt x="78700" y="44050"/>
                </a:lnTo>
                <a:lnTo>
                  <a:pt x="78920" y="44340"/>
                </a:lnTo>
                <a:lnTo>
                  <a:pt x="79150" y="44640"/>
                </a:lnTo>
                <a:lnTo>
                  <a:pt x="79370" y="44930"/>
                </a:lnTo>
                <a:lnTo>
                  <a:pt x="79600" y="45220"/>
                </a:lnTo>
                <a:lnTo>
                  <a:pt x="79820" y="45510"/>
                </a:lnTo>
                <a:lnTo>
                  <a:pt x="80050" y="45800"/>
                </a:lnTo>
                <a:lnTo>
                  <a:pt x="80270" y="46100"/>
                </a:lnTo>
                <a:lnTo>
                  <a:pt x="80500" y="46390"/>
                </a:lnTo>
                <a:lnTo>
                  <a:pt x="80720" y="46680"/>
                </a:lnTo>
                <a:lnTo>
                  <a:pt x="80950" y="46970"/>
                </a:lnTo>
                <a:lnTo>
                  <a:pt x="81170" y="47260"/>
                </a:lnTo>
                <a:lnTo>
                  <a:pt x="81400" y="47550"/>
                </a:lnTo>
                <a:lnTo>
                  <a:pt x="81620" y="47840"/>
                </a:lnTo>
                <a:lnTo>
                  <a:pt x="81850" y="48130"/>
                </a:lnTo>
                <a:lnTo>
                  <a:pt x="82080" y="48430"/>
                </a:lnTo>
                <a:lnTo>
                  <a:pt x="82170" y="48510"/>
                </a:lnTo>
                <a:lnTo>
                  <a:pt x="82270" y="48540"/>
                </a:lnTo>
                <a:lnTo>
                  <a:pt x="82970" y="48640"/>
                </a:lnTo>
                <a:lnTo>
                  <a:pt x="83570" y="48720"/>
                </a:lnTo>
                <a:lnTo>
                  <a:pt x="84170" y="48800"/>
                </a:lnTo>
                <a:lnTo>
                  <a:pt x="84770" y="48880"/>
                </a:lnTo>
                <a:lnTo>
                  <a:pt x="85370" y="48960"/>
                </a:lnTo>
                <a:lnTo>
                  <a:pt x="85970" y="49040"/>
                </a:lnTo>
                <a:lnTo>
                  <a:pt x="86570" y="49120"/>
                </a:lnTo>
                <a:lnTo>
                  <a:pt x="87170" y="49200"/>
                </a:lnTo>
                <a:lnTo>
                  <a:pt x="87770" y="49280"/>
                </a:lnTo>
                <a:lnTo>
                  <a:pt x="88370" y="49360"/>
                </a:lnTo>
                <a:lnTo>
                  <a:pt x="88970" y="49440"/>
                </a:lnTo>
                <a:lnTo>
                  <a:pt x="89570" y="49520"/>
                </a:lnTo>
                <a:lnTo>
                  <a:pt x="90170" y="49600"/>
                </a:lnTo>
                <a:lnTo>
                  <a:pt x="90770" y="49680"/>
                </a:lnTo>
                <a:lnTo>
                  <a:pt x="91370" y="49760"/>
                </a:lnTo>
                <a:lnTo>
                  <a:pt x="91970" y="49840"/>
                </a:lnTo>
                <a:lnTo>
                  <a:pt x="92570" y="49920"/>
                </a:lnTo>
                <a:lnTo>
                  <a:pt x="93160" y="50000"/>
                </a:lnTo>
                <a:lnTo>
                  <a:pt x="93220" y="49980"/>
                </a:lnTo>
                <a:lnTo>
                  <a:pt x="93510" y="49610"/>
                </a:lnTo>
                <a:lnTo>
                  <a:pt x="93780" y="50070"/>
                </a:lnTo>
                <a:lnTo>
                  <a:pt x="94130" y="50650"/>
                </a:lnTo>
                <a:lnTo>
                  <a:pt x="94480" y="51230"/>
                </a:lnTo>
                <a:lnTo>
                  <a:pt x="94830" y="51820"/>
                </a:lnTo>
                <a:lnTo>
                  <a:pt x="95180" y="52400"/>
                </a:lnTo>
                <a:lnTo>
                  <a:pt x="95410" y="52780"/>
                </a:lnTo>
                <a:lnTo>
                  <a:pt x="95450" y="52880"/>
                </a:lnTo>
                <a:lnTo>
                  <a:pt x="95450" y="52990"/>
                </a:lnTo>
                <a:lnTo>
                  <a:pt x="95290" y="53520"/>
                </a:lnTo>
                <a:lnTo>
                  <a:pt x="95270" y="53580"/>
                </a:lnTo>
                <a:lnTo>
                  <a:pt x="95240" y="53680"/>
                </a:lnTo>
                <a:lnTo>
                  <a:pt x="95160" y="53940"/>
                </a:lnTo>
                <a:lnTo>
                  <a:pt x="95040" y="54340"/>
                </a:lnTo>
                <a:lnTo>
                  <a:pt x="94880" y="54860"/>
                </a:lnTo>
                <a:lnTo>
                  <a:pt x="94690" y="55480"/>
                </a:lnTo>
                <a:lnTo>
                  <a:pt x="94470" y="56170"/>
                </a:lnTo>
                <a:lnTo>
                  <a:pt x="94250" y="56900"/>
                </a:lnTo>
                <a:lnTo>
                  <a:pt x="94190" y="57080"/>
                </a:lnTo>
                <a:lnTo>
                  <a:pt x="94010" y="57660"/>
                </a:lnTo>
                <a:lnTo>
                  <a:pt x="93770" y="58420"/>
                </a:lnTo>
                <a:lnTo>
                  <a:pt x="93550" y="59150"/>
                </a:lnTo>
                <a:lnTo>
                  <a:pt x="93330" y="59840"/>
                </a:lnTo>
                <a:lnTo>
                  <a:pt x="93140" y="60450"/>
                </a:lnTo>
                <a:lnTo>
                  <a:pt x="92980" y="60970"/>
                </a:lnTo>
                <a:lnTo>
                  <a:pt x="92860" y="61370"/>
                </a:lnTo>
                <a:lnTo>
                  <a:pt x="92780" y="61620"/>
                </a:lnTo>
                <a:lnTo>
                  <a:pt x="92750" y="61720"/>
                </a:lnTo>
                <a:lnTo>
                  <a:pt x="92610" y="62160"/>
                </a:lnTo>
                <a:lnTo>
                  <a:pt x="91960" y="62390"/>
                </a:lnTo>
                <a:lnTo>
                  <a:pt x="91220" y="62650"/>
                </a:lnTo>
                <a:lnTo>
                  <a:pt x="90480" y="62910"/>
                </a:lnTo>
                <a:lnTo>
                  <a:pt x="89750" y="63170"/>
                </a:lnTo>
                <a:lnTo>
                  <a:pt x="89010" y="63440"/>
                </a:lnTo>
                <a:lnTo>
                  <a:pt x="88270" y="63700"/>
                </a:lnTo>
                <a:lnTo>
                  <a:pt x="87530" y="63960"/>
                </a:lnTo>
                <a:lnTo>
                  <a:pt x="86790" y="64220"/>
                </a:lnTo>
                <a:lnTo>
                  <a:pt x="86050" y="64480"/>
                </a:lnTo>
                <a:lnTo>
                  <a:pt x="85310" y="64740"/>
                </a:lnTo>
                <a:lnTo>
                  <a:pt x="84570" y="65000"/>
                </a:lnTo>
                <a:lnTo>
                  <a:pt x="83840" y="65260"/>
                </a:lnTo>
                <a:lnTo>
                  <a:pt x="83100" y="65530"/>
                </a:lnTo>
                <a:lnTo>
                  <a:pt x="82360" y="65790"/>
                </a:lnTo>
                <a:lnTo>
                  <a:pt x="81620" y="66050"/>
                </a:lnTo>
                <a:lnTo>
                  <a:pt x="80880" y="66310"/>
                </a:lnTo>
                <a:lnTo>
                  <a:pt x="80140" y="66570"/>
                </a:lnTo>
                <a:lnTo>
                  <a:pt x="79680" y="66730"/>
                </a:lnTo>
                <a:lnTo>
                  <a:pt x="79660" y="66740"/>
                </a:lnTo>
                <a:lnTo>
                  <a:pt x="79580" y="66750"/>
                </a:lnTo>
                <a:lnTo>
                  <a:pt x="78980" y="66830"/>
                </a:lnTo>
                <a:lnTo>
                  <a:pt x="78290" y="66930"/>
                </a:lnTo>
                <a:lnTo>
                  <a:pt x="77600" y="67030"/>
                </a:lnTo>
                <a:lnTo>
                  <a:pt x="76910" y="67130"/>
                </a:lnTo>
                <a:lnTo>
                  <a:pt x="76220" y="67230"/>
                </a:lnTo>
                <a:lnTo>
                  <a:pt x="75530" y="67330"/>
                </a:lnTo>
                <a:lnTo>
                  <a:pt x="74830" y="67420"/>
                </a:lnTo>
                <a:lnTo>
                  <a:pt x="74140" y="67520"/>
                </a:lnTo>
                <a:lnTo>
                  <a:pt x="73450" y="67620"/>
                </a:lnTo>
                <a:lnTo>
                  <a:pt x="72760" y="67720"/>
                </a:lnTo>
                <a:lnTo>
                  <a:pt x="72070" y="67820"/>
                </a:lnTo>
                <a:lnTo>
                  <a:pt x="71380" y="67910"/>
                </a:lnTo>
                <a:lnTo>
                  <a:pt x="70690" y="68010"/>
                </a:lnTo>
                <a:lnTo>
                  <a:pt x="70000" y="68110"/>
                </a:lnTo>
                <a:lnTo>
                  <a:pt x="69300" y="68210"/>
                </a:lnTo>
                <a:lnTo>
                  <a:pt x="68610" y="68310"/>
                </a:lnTo>
                <a:lnTo>
                  <a:pt x="68290" y="68350"/>
                </a:lnTo>
                <a:lnTo>
                  <a:pt x="67920" y="68410"/>
                </a:lnTo>
                <a:lnTo>
                  <a:pt x="67360" y="68480"/>
                </a:lnTo>
                <a:lnTo>
                  <a:pt x="67020" y="68610"/>
                </a:lnTo>
                <a:lnTo>
                  <a:pt x="66990" y="68630"/>
                </a:lnTo>
                <a:lnTo>
                  <a:pt x="66910" y="68670"/>
                </a:lnTo>
                <a:lnTo>
                  <a:pt x="66810" y="68720"/>
                </a:lnTo>
                <a:lnTo>
                  <a:pt x="66710" y="68770"/>
                </a:lnTo>
                <a:lnTo>
                  <a:pt x="66610" y="68820"/>
                </a:lnTo>
                <a:lnTo>
                  <a:pt x="66510" y="68870"/>
                </a:lnTo>
                <a:lnTo>
                  <a:pt x="66480" y="68880"/>
                </a:lnTo>
                <a:lnTo>
                  <a:pt x="66400" y="68920"/>
                </a:lnTo>
                <a:lnTo>
                  <a:pt x="66310" y="68970"/>
                </a:lnTo>
                <a:lnTo>
                  <a:pt x="66190" y="69030"/>
                </a:lnTo>
                <a:lnTo>
                  <a:pt x="66100" y="69080"/>
                </a:lnTo>
                <a:lnTo>
                  <a:pt x="65410" y="69430"/>
                </a:lnTo>
                <a:lnTo>
                  <a:pt x="64580" y="69860"/>
                </a:lnTo>
                <a:lnTo>
                  <a:pt x="63840" y="70240"/>
                </a:lnTo>
                <a:lnTo>
                  <a:pt x="63290" y="70520"/>
                </a:lnTo>
                <a:lnTo>
                  <a:pt x="63260" y="70550"/>
                </a:lnTo>
                <a:lnTo>
                  <a:pt x="63190" y="70590"/>
                </a:lnTo>
                <a:lnTo>
                  <a:pt x="62860" y="71010"/>
                </a:lnTo>
                <a:lnTo>
                  <a:pt x="62470" y="71510"/>
                </a:lnTo>
                <a:lnTo>
                  <a:pt x="61780" y="72360"/>
                </a:lnTo>
                <a:lnTo>
                  <a:pt x="61140" y="73170"/>
                </a:lnTo>
                <a:lnTo>
                  <a:pt x="60720" y="73700"/>
                </a:lnTo>
                <a:lnTo>
                  <a:pt x="60650" y="73840"/>
                </a:lnTo>
                <a:lnTo>
                  <a:pt x="60440" y="74400"/>
                </a:lnTo>
                <a:lnTo>
                  <a:pt x="60150" y="75200"/>
                </a:lnTo>
                <a:lnTo>
                  <a:pt x="60030" y="75360"/>
                </a:lnTo>
                <a:lnTo>
                  <a:pt x="60030" y="75370"/>
                </a:lnTo>
                <a:close/>
                <a:moveTo>
                  <a:pt x="69250" y="27460"/>
                </a:moveTo>
                <a:lnTo>
                  <a:pt x="69330" y="27500"/>
                </a:lnTo>
                <a:lnTo>
                  <a:pt x="69560" y="27560"/>
                </a:lnTo>
                <a:lnTo>
                  <a:pt x="69780" y="27630"/>
                </a:lnTo>
                <a:lnTo>
                  <a:pt x="69700" y="27660"/>
                </a:lnTo>
                <a:lnTo>
                  <a:pt x="69640" y="27640"/>
                </a:lnTo>
                <a:lnTo>
                  <a:pt x="69570" y="27610"/>
                </a:lnTo>
                <a:lnTo>
                  <a:pt x="69500" y="27590"/>
                </a:lnTo>
                <a:lnTo>
                  <a:pt x="69430" y="27600"/>
                </a:lnTo>
                <a:lnTo>
                  <a:pt x="69360" y="27630"/>
                </a:lnTo>
                <a:lnTo>
                  <a:pt x="69300" y="27670"/>
                </a:lnTo>
                <a:lnTo>
                  <a:pt x="69250" y="27720"/>
                </a:lnTo>
                <a:lnTo>
                  <a:pt x="69210" y="27690"/>
                </a:lnTo>
                <a:lnTo>
                  <a:pt x="69190" y="27690"/>
                </a:lnTo>
                <a:lnTo>
                  <a:pt x="69160" y="27670"/>
                </a:lnTo>
                <a:lnTo>
                  <a:pt x="69130" y="27660"/>
                </a:lnTo>
                <a:lnTo>
                  <a:pt x="69130" y="27630"/>
                </a:lnTo>
                <a:lnTo>
                  <a:pt x="69190" y="27600"/>
                </a:lnTo>
                <a:lnTo>
                  <a:pt x="69200" y="27580"/>
                </a:lnTo>
                <a:lnTo>
                  <a:pt x="69180" y="27550"/>
                </a:lnTo>
                <a:lnTo>
                  <a:pt x="69160" y="27530"/>
                </a:lnTo>
                <a:lnTo>
                  <a:pt x="69150" y="27510"/>
                </a:lnTo>
                <a:lnTo>
                  <a:pt x="69100" y="27490"/>
                </a:lnTo>
                <a:lnTo>
                  <a:pt x="69050" y="27500"/>
                </a:lnTo>
                <a:lnTo>
                  <a:pt x="69010" y="27510"/>
                </a:lnTo>
                <a:lnTo>
                  <a:pt x="68970" y="27520"/>
                </a:lnTo>
                <a:lnTo>
                  <a:pt x="68910" y="27550"/>
                </a:lnTo>
                <a:lnTo>
                  <a:pt x="68860" y="27600"/>
                </a:lnTo>
                <a:lnTo>
                  <a:pt x="68810" y="27680"/>
                </a:lnTo>
                <a:lnTo>
                  <a:pt x="68780" y="27760"/>
                </a:lnTo>
                <a:lnTo>
                  <a:pt x="68770" y="27630"/>
                </a:lnTo>
                <a:lnTo>
                  <a:pt x="68850" y="27510"/>
                </a:lnTo>
                <a:lnTo>
                  <a:pt x="68970" y="27420"/>
                </a:lnTo>
                <a:lnTo>
                  <a:pt x="69100" y="27390"/>
                </a:lnTo>
                <a:lnTo>
                  <a:pt x="69150" y="27400"/>
                </a:lnTo>
                <a:lnTo>
                  <a:pt x="69190" y="27420"/>
                </a:lnTo>
                <a:lnTo>
                  <a:pt x="69250" y="27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l Hudud ash Shamaliyah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55710" y="19020"/>
                </a:moveTo>
                <a:lnTo>
                  <a:pt x="55650" y="19080"/>
                </a:lnTo>
                <a:lnTo>
                  <a:pt x="53610" y="19850"/>
                </a:lnTo>
                <a:lnTo>
                  <a:pt x="53000" y="20190"/>
                </a:lnTo>
                <a:lnTo>
                  <a:pt x="52580" y="20580"/>
                </a:lnTo>
                <a:lnTo>
                  <a:pt x="52240" y="20960"/>
                </a:lnTo>
                <a:lnTo>
                  <a:pt x="51980" y="21350"/>
                </a:lnTo>
                <a:lnTo>
                  <a:pt x="50460" y="24220"/>
                </a:lnTo>
                <a:lnTo>
                  <a:pt x="50250" y="24530"/>
                </a:lnTo>
                <a:lnTo>
                  <a:pt x="49530" y="25410"/>
                </a:lnTo>
                <a:lnTo>
                  <a:pt x="49440" y="25570"/>
                </a:lnTo>
                <a:lnTo>
                  <a:pt x="49330" y="25850"/>
                </a:lnTo>
                <a:lnTo>
                  <a:pt x="49290" y="25990"/>
                </a:lnTo>
                <a:lnTo>
                  <a:pt x="49280" y="26070"/>
                </a:lnTo>
                <a:lnTo>
                  <a:pt x="49280" y="26160"/>
                </a:lnTo>
                <a:lnTo>
                  <a:pt x="49300" y="26250"/>
                </a:lnTo>
                <a:lnTo>
                  <a:pt x="49340" y="26350"/>
                </a:lnTo>
                <a:lnTo>
                  <a:pt x="49450" y="26520"/>
                </a:lnTo>
                <a:lnTo>
                  <a:pt x="49500" y="26580"/>
                </a:lnTo>
                <a:lnTo>
                  <a:pt x="49320" y="26840"/>
                </a:lnTo>
                <a:lnTo>
                  <a:pt x="49230" y="26890"/>
                </a:lnTo>
                <a:lnTo>
                  <a:pt x="49120" y="26940"/>
                </a:lnTo>
                <a:lnTo>
                  <a:pt x="49020" y="26930"/>
                </a:lnTo>
                <a:lnTo>
                  <a:pt x="48930" y="26890"/>
                </a:lnTo>
                <a:lnTo>
                  <a:pt x="48850" y="26830"/>
                </a:lnTo>
                <a:lnTo>
                  <a:pt x="48790" y="26750"/>
                </a:lnTo>
                <a:lnTo>
                  <a:pt x="48780" y="26740"/>
                </a:lnTo>
                <a:lnTo>
                  <a:pt x="48760" y="26710"/>
                </a:lnTo>
                <a:lnTo>
                  <a:pt x="48680" y="26640"/>
                </a:lnTo>
                <a:lnTo>
                  <a:pt x="48620" y="26500"/>
                </a:lnTo>
                <a:lnTo>
                  <a:pt x="48510" y="26370"/>
                </a:lnTo>
                <a:lnTo>
                  <a:pt x="47790" y="25720"/>
                </a:lnTo>
                <a:lnTo>
                  <a:pt x="47690" y="25650"/>
                </a:lnTo>
                <a:lnTo>
                  <a:pt x="47500" y="25540"/>
                </a:lnTo>
                <a:lnTo>
                  <a:pt x="47350" y="25490"/>
                </a:lnTo>
                <a:lnTo>
                  <a:pt x="46020" y="25280"/>
                </a:lnTo>
                <a:lnTo>
                  <a:pt x="45900" y="25240"/>
                </a:lnTo>
                <a:lnTo>
                  <a:pt x="45750" y="25170"/>
                </a:lnTo>
                <a:lnTo>
                  <a:pt x="45640" y="25080"/>
                </a:lnTo>
                <a:lnTo>
                  <a:pt x="45530" y="24980"/>
                </a:lnTo>
                <a:lnTo>
                  <a:pt x="45380" y="24770"/>
                </a:lnTo>
                <a:lnTo>
                  <a:pt x="45020" y="23810"/>
                </a:lnTo>
                <a:lnTo>
                  <a:pt x="44290" y="22490"/>
                </a:lnTo>
                <a:lnTo>
                  <a:pt x="44220" y="22390"/>
                </a:lnTo>
                <a:lnTo>
                  <a:pt x="44120" y="22310"/>
                </a:lnTo>
                <a:lnTo>
                  <a:pt x="44000" y="22270"/>
                </a:lnTo>
                <a:lnTo>
                  <a:pt x="43850" y="22280"/>
                </a:lnTo>
                <a:lnTo>
                  <a:pt x="43730" y="22330"/>
                </a:lnTo>
                <a:lnTo>
                  <a:pt x="43230" y="22660"/>
                </a:lnTo>
                <a:lnTo>
                  <a:pt x="43060" y="22740"/>
                </a:lnTo>
                <a:lnTo>
                  <a:pt x="42960" y="22760"/>
                </a:lnTo>
                <a:lnTo>
                  <a:pt x="42850" y="22750"/>
                </a:lnTo>
                <a:lnTo>
                  <a:pt x="42680" y="22690"/>
                </a:lnTo>
                <a:lnTo>
                  <a:pt x="42220" y="22450"/>
                </a:lnTo>
                <a:lnTo>
                  <a:pt x="42100" y="22410"/>
                </a:lnTo>
                <a:lnTo>
                  <a:pt x="41950" y="22400"/>
                </a:lnTo>
                <a:lnTo>
                  <a:pt x="41520" y="22440"/>
                </a:lnTo>
                <a:lnTo>
                  <a:pt x="41410" y="22430"/>
                </a:lnTo>
                <a:lnTo>
                  <a:pt x="41290" y="22400"/>
                </a:lnTo>
                <a:lnTo>
                  <a:pt x="41140" y="22300"/>
                </a:lnTo>
                <a:lnTo>
                  <a:pt x="41040" y="22190"/>
                </a:lnTo>
                <a:lnTo>
                  <a:pt x="40980" y="22040"/>
                </a:lnTo>
                <a:lnTo>
                  <a:pt x="40950" y="21930"/>
                </a:lnTo>
                <a:lnTo>
                  <a:pt x="40940" y="21870"/>
                </a:lnTo>
                <a:lnTo>
                  <a:pt x="40920" y="21500"/>
                </a:lnTo>
                <a:lnTo>
                  <a:pt x="40910" y="21460"/>
                </a:lnTo>
                <a:lnTo>
                  <a:pt x="40870" y="21420"/>
                </a:lnTo>
                <a:lnTo>
                  <a:pt x="40780" y="21370"/>
                </a:lnTo>
                <a:lnTo>
                  <a:pt x="40630" y="21370"/>
                </a:lnTo>
                <a:lnTo>
                  <a:pt x="40500" y="21390"/>
                </a:lnTo>
                <a:lnTo>
                  <a:pt x="40380" y="21450"/>
                </a:lnTo>
                <a:lnTo>
                  <a:pt x="40030" y="21640"/>
                </a:lnTo>
                <a:lnTo>
                  <a:pt x="39910" y="21690"/>
                </a:lnTo>
                <a:lnTo>
                  <a:pt x="39780" y="21720"/>
                </a:lnTo>
                <a:lnTo>
                  <a:pt x="39640" y="21730"/>
                </a:lnTo>
                <a:lnTo>
                  <a:pt x="39480" y="21710"/>
                </a:lnTo>
                <a:lnTo>
                  <a:pt x="39270" y="21630"/>
                </a:lnTo>
                <a:lnTo>
                  <a:pt x="39120" y="21530"/>
                </a:lnTo>
                <a:lnTo>
                  <a:pt x="38990" y="21430"/>
                </a:lnTo>
                <a:lnTo>
                  <a:pt x="38470" y="20800"/>
                </a:lnTo>
                <a:lnTo>
                  <a:pt x="38370" y="20710"/>
                </a:lnTo>
                <a:lnTo>
                  <a:pt x="38280" y="20650"/>
                </a:lnTo>
                <a:lnTo>
                  <a:pt x="38080" y="20570"/>
                </a:lnTo>
                <a:lnTo>
                  <a:pt x="36600" y="20230"/>
                </a:lnTo>
                <a:lnTo>
                  <a:pt x="36490" y="20220"/>
                </a:lnTo>
                <a:lnTo>
                  <a:pt x="36030" y="20250"/>
                </a:lnTo>
                <a:lnTo>
                  <a:pt x="35500" y="20380"/>
                </a:lnTo>
                <a:lnTo>
                  <a:pt x="35390" y="20400"/>
                </a:lnTo>
                <a:lnTo>
                  <a:pt x="35280" y="20400"/>
                </a:lnTo>
                <a:lnTo>
                  <a:pt x="35130" y="20370"/>
                </a:lnTo>
                <a:lnTo>
                  <a:pt x="34080" y="20030"/>
                </a:lnTo>
                <a:lnTo>
                  <a:pt x="33940" y="20010"/>
                </a:lnTo>
                <a:lnTo>
                  <a:pt x="33760" y="20000"/>
                </a:lnTo>
                <a:lnTo>
                  <a:pt x="33450" y="20040"/>
                </a:lnTo>
                <a:lnTo>
                  <a:pt x="31160" y="20570"/>
                </a:lnTo>
                <a:lnTo>
                  <a:pt x="31060" y="20570"/>
                </a:lnTo>
                <a:lnTo>
                  <a:pt x="30810" y="20510"/>
                </a:lnTo>
                <a:lnTo>
                  <a:pt x="30310" y="20300"/>
                </a:lnTo>
                <a:lnTo>
                  <a:pt x="30920" y="19690"/>
                </a:lnTo>
                <a:lnTo>
                  <a:pt x="30990" y="19590"/>
                </a:lnTo>
                <a:lnTo>
                  <a:pt x="31030" y="19490"/>
                </a:lnTo>
                <a:lnTo>
                  <a:pt x="31050" y="19420"/>
                </a:lnTo>
                <a:lnTo>
                  <a:pt x="31060" y="19390"/>
                </a:lnTo>
                <a:lnTo>
                  <a:pt x="31170" y="17740"/>
                </a:lnTo>
                <a:lnTo>
                  <a:pt x="31190" y="17640"/>
                </a:lnTo>
                <a:lnTo>
                  <a:pt x="31220" y="17530"/>
                </a:lnTo>
                <a:lnTo>
                  <a:pt x="31280" y="17430"/>
                </a:lnTo>
                <a:lnTo>
                  <a:pt x="31360" y="17330"/>
                </a:lnTo>
                <a:lnTo>
                  <a:pt x="31470" y="17220"/>
                </a:lnTo>
                <a:lnTo>
                  <a:pt x="31940" y="16860"/>
                </a:lnTo>
                <a:lnTo>
                  <a:pt x="35540" y="14610"/>
                </a:lnTo>
                <a:lnTo>
                  <a:pt x="35900" y="14320"/>
                </a:lnTo>
                <a:lnTo>
                  <a:pt x="36090" y="14120"/>
                </a:lnTo>
                <a:lnTo>
                  <a:pt x="36170" y="14020"/>
                </a:lnTo>
                <a:lnTo>
                  <a:pt x="36190" y="13920"/>
                </a:lnTo>
                <a:lnTo>
                  <a:pt x="36160" y="13820"/>
                </a:lnTo>
                <a:lnTo>
                  <a:pt x="36080" y="13730"/>
                </a:lnTo>
                <a:lnTo>
                  <a:pt x="35430" y="13230"/>
                </a:lnTo>
                <a:lnTo>
                  <a:pt x="35220" y="13030"/>
                </a:lnTo>
                <a:lnTo>
                  <a:pt x="35150" y="12920"/>
                </a:lnTo>
                <a:lnTo>
                  <a:pt x="35020" y="12700"/>
                </a:lnTo>
                <a:lnTo>
                  <a:pt x="34830" y="12240"/>
                </a:lnTo>
                <a:lnTo>
                  <a:pt x="34770" y="12160"/>
                </a:lnTo>
                <a:lnTo>
                  <a:pt x="34660" y="12020"/>
                </a:lnTo>
                <a:lnTo>
                  <a:pt x="34580" y="11930"/>
                </a:lnTo>
                <a:lnTo>
                  <a:pt x="34420" y="11830"/>
                </a:lnTo>
                <a:lnTo>
                  <a:pt x="34290" y="11780"/>
                </a:lnTo>
                <a:lnTo>
                  <a:pt x="33780" y="11710"/>
                </a:lnTo>
                <a:lnTo>
                  <a:pt x="33430" y="11710"/>
                </a:lnTo>
                <a:lnTo>
                  <a:pt x="33190" y="11680"/>
                </a:lnTo>
                <a:lnTo>
                  <a:pt x="33050" y="11630"/>
                </a:lnTo>
                <a:lnTo>
                  <a:pt x="32930" y="11570"/>
                </a:lnTo>
                <a:lnTo>
                  <a:pt x="32070" y="10880"/>
                </a:lnTo>
                <a:lnTo>
                  <a:pt x="31930" y="10810"/>
                </a:lnTo>
                <a:lnTo>
                  <a:pt x="31770" y="10770"/>
                </a:lnTo>
                <a:lnTo>
                  <a:pt x="31340" y="10770"/>
                </a:lnTo>
                <a:lnTo>
                  <a:pt x="31080" y="10810"/>
                </a:lnTo>
                <a:lnTo>
                  <a:pt x="28720" y="10750"/>
                </a:lnTo>
                <a:lnTo>
                  <a:pt x="28320" y="10660"/>
                </a:lnTo>
                <a:lnTo>
                  <a:pt x="28170" y="10600"/>
                </a:lnTo>
                <a:lnTo>
                  <a:pt x="28060" y="10540"/>
                </a:lnTo>
                <a:lnTo>
                  <a:pt x="27740" y="10260"/>
                </a:lnTo>
                <a:lnTo>
                  <a:pt x="27640" y="10180"/>
                </a:lnTo>
                <a:lnTo>
                  <a:pt x="27540" y="10120"/>
                </a:lnTo>
                <a:lnTo>
                  <a:pt x="27400" y="10090"/>
                </a:lnTo>
                <a:lnTo>
                  <a:pt x="24480" y="9630"/>
                </a:lnTo>
                <a:lnTo>
                  <a:pt x="23910" y="9620"/>
                </a:lnTo>
                <a:lnTo>
                  <a:pt x="22580" y="9820"/>
                </a:lnTo>
                <a:lnTo>
                  <a:pt x="20660" y="10010"/>
                </a:lnTo>
                <a:lnTo>
                  <a:pt x="20450" y="10000"/>
                </a:lnTo>
                <a:lnTo>
                  <a:pt x="20260" y="9950"/>
                </a:lnTo>
                <a:lnTo>
                  <a:pt x="20160" y="9910"/>
                </a:lnTo>
                <a:lnTo>
                  <a:pt x="20060" y="9860"/>
                </a:lnTo>
                <a:lnTo>
                  <a:pt x="19970" y="9780"/>
                </a:lnTo>
                <a:lnTo>
                  <a:pt x="19900" y="9680"/>
                </a:lnTo>
                <a:lnTo>
                  <a:pt x="19750" y="9420"/>
                </a:lnTo>
                <a:lnTo>
                  <a:pt x="19670" y="9250"/>
                </a:lnTo>
                <a:lnTo>
                  <a:pt x="19550" y="9030"/>
                </a:lnTo>
                <a:lnTo>
                  <a:pt x="19410" y="8830"/>
                </a:lnTo>
                <a:lnTo>
                  <a:pt x="19280" y="8700"/>
                </a:lnTo>
                <a:lnTo>
                  <a:pt x="18900" y="8430"/>
                </a:lnTo>
                <a:lnTo>
                  <a:pt x="18830" y="8340"/>
                </a:lnTo>
                <a:lnTo>
                  <a:pt x="18800" y="8260"/>
                </a:lnTo>
                <a:lnTo>
                  <a:pt x="18790" y="8190"/>
                </a:lnTo>
                <a:lnTo>
                  <a:pt x="18780" y="8160"/>
                </a:lnTo>
                <a:lnTo>
                  <a:pt x="18760" y="8030"/>
                </a:lnTo>
                <a:lnTo>
                  <a:pt x="18740" y="7720"/>
                </a:lnTo>
                <a:lnTo>
                  <a:pt x="18760" y="7550"/>
                </a:lnTo>
                <a:lnTo>
                  <a:pt x="19280" y="5620"/>
                </a:lnTo>
                <a:lnTo>
                  <a:pt x="20090" y="5380"/>
                </a:lnTo>
                <a:lnTo>
                  <a:pt x="21060" y="5100"/>
                </a:lnTo>
                <a:lnTo>
                  <a:pt x="22030" y="4820"/>
                </a:lnTo>
                <a:lnTo>
                  <a:pt x="23000" y="4530"/>
                </a:lnTo>
                <a:lnTo>
                  <a:pt x="23490" y="4390"/>
                </a:lnTo>
                <a:lnTo>
                  <a:pt x="23640" y="4330"/>
                </a:lnTo>
                <a:lnTo>
                  <a:pt x="24160" y="3840"/>
                </a:lnTo>
                <a:lnTo>
                  <a:pt x="24240" y="3770"/>
                </a:lnTo>
                <a:lnTo>
                  <a:pt x="24280" y="3760"/>
                </a:lnTo>
                <a:lnTo>
                  <a:pt x="24300" y="3760"/>
                </a:lnTo>
                <a:lnTo>
                  <a:pt x="24310" y="3750"/>
                </a:lnTo>
                <a:lnTo>
                  <a:pt x="24320" y="3750"/>
                </a:lnTo>
                <a:lnTo>
                  <a:pt x="24330" y="3740"/>
                </a:lnTo>
                <a:lnTo>
                  <a:pt x="25190" y="3890"/>
                </a:lnTo>
                <a:lnTo>
                  <a:pt x="26040" y="4040"/>
                </a:lnTo>
                <a:lnTo>
                  <a:pt x="26890" y="4180"/>
                </a:lnTo>
                <a:lnTo>
                  <a:pt x="27750" y="4330"/>
                </a:lnTo>
                <a:lnTo>
                  <a:pt x="28090" y="4390"/>
                </a:lnTo>
                <a:lnTo>
                  <a:pt x="29570" y="4680"/>
                </a:lnTo>
                <a:lnTo>
                  <a:pt x="29800" y="4770"/>
                </a:lnTo>
                <a:lnTo>
                  <a:pt x="30040" y="4910"/>
                </a:lnTo>
                <a:lnTo>
                  <a:pt x="30480" y="5170"/>
                </a:lnTo>
                <a:lnTo>
                  <a:pt x="30860" y="5400"/>
                </a:lnTo>
                <a:lnTo>
                  <a:pt x="31240" y="5630"/>
                </a:lnTo>
                <a:lnTo>
                  <a:pt x="31620" y="5850"/>
                </a:lnTo>
                <a:lnTo>
                  <a:pt x="32000" y="6080"/>
                </a:lnTo>
                <a:lnTo>
                  <a:pt x="32380" y="6310"/>
                </a:lnTo>
                <a:lnTo>
                  <a:pt x="32750" y="6530"/>
                </a:lnTo>
                <a:lnTo>
                  <a:pt x="33130" y="6760"/>
                </a:lnTo>
                <a:lnTo>
                  <a:pt x="33510" y="6990"/>
                </a:lnTo>
                <a:lnTo>
                  <a:pt x="33890" y="7210"/>
                </a:lnTo>
                <a:lnTo>
                  <a:pt x="34270" y="7440"/>
                </a:lnTo>
                <a:lnTo>
                  <a:pt x="34650" y="7660"/>
                </a:lnTo>
                <a:lnTo>
                  <a:pt x="35030" y="7890"/>
                </a:lnTo>
                <a:lnTo>
                  <a:pt x="35400" y="8120"/>
                </a:lnTo>
                <a:lnTo>
                  <a:pt x="35780" y="8340"/>
                </a:lnTo>
                <a:lnTo>
                  <a:pt x="36160" y="8570"/>
                </a:lnTo>
                <a:lnTo>
                  <a:pt x="36540" y="8790"/>
                </a:lnTo>
                <a:lnTo>
                  <a:pt x="36920" y="9020"/>
                </a:lnTo>
                <a:lnTo>
                  <a:pt x="37210" y="9270"/>
                </a:lnTo>
                <a:lnTo>
                  <a:pt x="37580" y="9590"/>
                </a:lnTo>
                <a:lnTo>
                  <a:pt x="37940" y="9900"/>
                </a:lnTo>
                <a:lnTo>
                  <a:pt x="38300" y="10220"/>
                </a:lnTo>
                <a:lnTo>
                  <a:pt x="38670" y="10540"/>
                </a:lnTo>
                <a:lnTo>
                  <a:pt x="39080" y="10890"/>
                </a:lnTo>
                <a:lnTo>
                  <a:pt x="39490" y="11250"/>
                </a:lnTo>
                <a:lnTo>
                  <a:pt x="39900" y="11610"/>
                </a:lnTo>
                <a:lnTo>
                  <a:pt x="39980" y="11680"/>
                </a:lnTo>
                <a:lnTo>
                  <a:pt x="40300" y="11960"/>
                </a:lnTo>
                <a:lnTo>
                  <a:pt x="40310" y="11960"/>
                </a:lnTo>
                <a:lnTo>
                  <a:pt x="40760" y="12340"/>
                </a:lnTo>
                <a:lnTo>
                  <a:pt x="41140" y="12650"/>
                </a:lnTo>
                <a:lnTo>
                  <a:pt x="41520" y="12960"/>
                </a:lnTo>
                <a:lnTo>
                  <a:pt x="41900" y="13270"/>
                </a:lnTo>
                <a:lnTo>
                  <a:pt x="42280" y="13580"/>
                </a:lnTo>
                <a:lnTo>
                  <a:pt x="42780" y="13980"/>
                </a:lnTo>
                <a:lnTo>
                  <a:pt x="43270" y="14380"/>
                </a:lnTo>
                <a:lnTo>
                  <a:pt x="43770" y="14790"/>
                </a:lnTo>
                <a:lnTo>
                  <a:pt x="44260" y="15190"/>
                </a:lnTo>
                <a:lnTo>
                  <a:pt x="44470" y="15360"/>
                </a:lnTo>
                <a:lnTo>
                  <a:pt x="44760" y="15590"/>
                </a:lnTo>
                <a:lnTo>
                  <a:pt x="45250" y="15990"/>
                </a:lnTo>
                <a:lnTo>
                  <a:pt x="45740" y="16390"/>
                </a:lnTo>
                <a:lnTo>
                  <a:pt x="46240" y="16790"/>
                </a:lnTo>
                <a:lnTo>
                  <a:pt x="46650" y="17130"/>
                </a:lnTo>
                <a:lnTo>
                  <a:pt x="47060" y="17460"/>
                </a:lnTo>
                <a:lnTo>
                  <a:pt x="47470" y="17790"/>
                </a:lnTo>
                <a:lnTo>
                  <a:pt x="47880" y="18130"/>
                </a:lnTo>
                <a:lnTo>
                  <a:pt x="48220" y="18390"/>
                </a:lnTo>
                <a:lnTo>
                  <a:pt x="48240" y="18400"/>
                </a:lnTo>
                <a:lnTo>
                  <a:pt x="48270" y="18420"/>
                </a:lnTo>
                <a:lnTo>
                  <a:pt x="48300" y="18430"/>
                </a:lnTo>
                <a:lnTo>
                  <a:pt x="48330" y="18440"/>
                </a:lnTo>
                <a:lnTo>
                  <a:pt x="48720" y="18470"/>
                </a:lnTo>
                <a:lnTo>
                  <a:pt x="49070" y="18500"/>
                </a:lnTo>
                <a:lnTo>
                  <a:pt x="49410" y="18540"/>
                </a:lnTo>
                <a:lnTo>
                  <a:pt x="49750" y="18570"/>
                </a:lnTo>
                <a:lnTo>
                  <a:pt x="50100" y="18600"/>
                </a:lnTo>
                <a:lnTo>
                  <a:pt x="50540" y="18640"/>
                </a:lnTo>
                <a:lnTo>
                  <a:pt x="50980" y="18680"/>
                </a:lnTo>
                <a:lnTo>
                  <a:pt x="51420" y="18720"/>
                </a:lnTo>
                <a:lnTo>
                  <a:pt x="51870" y="18760"/>
                </a:lnTo>
                <a:lnTo>
                  <a:pt x="52310" y="18800"/>
                </a:lnTo>
                <a:lnTo>
                  <a:pt x="52750" y="18840"/>
                </a:lnTo>
                <a:lnTo>
                  <a:pt x="53190" y="18880"/>
                </a:lnTo>
                <a:lnTo>
                  <a:pt x="53630" y="18920"/>
                </a:lnTo>
                <a:lnTo>
                  <a:pt x="53960" y="18950"/>
                </a:lnTo>
                <a:lnTo>
                  <a:pt x="54290" y="18980"/>
                </a:lnTo>
                <a:lnTo>
                  <a:pt x="54620" y="19010"/>
                </a:lnTo>
                <a:lnTo>
                  <a:pt x="54950" y="19040"/>
                </a:lnTo>
                <a:lnTo>
                  <a:pt x="55400" y="19080"/>
                </a:lnTo>
                <a:lnTo>
                  <a:pt x="55590" y="19040"/>
                </a:lnTo>
                <a:lnTo>
                  <a:pt x="55710" y="19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l Jawf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19280" y="5620"/>
                </a:moveTo>
                <a:lnTo>
                  <a:pt x="18760" y="7550"/>
                </a:lnTo>
                <a:lnTo>
                  <a:pt x="18740" y="7720"/>
                </a:lnTo>
                <a:lnTo>
                  <a:pt x="18760" y="8030"/>
                </a:lnTo>
                <a:lnTo>
                  <a:pt x="18780" y="8160"/>
                </a:lnTo>
                <a:lnTo>
                  <a:pt x="18790" y="8190"/>
                </a:lnTo>
                <a:lnTo>
                  <a:pt x="18800" y="8260"/>
                </a:lnTo>
                <a:lnTo>
                  <a:pt x="18830" y="8340"/>
                </a:lnTo>
                <a:lnTo>
                  <a:pt x="18900" y="8430"/>
                </a:lnTo>
                <a:lnTo>
                  <a:pt x="19280" y="8700"/>
                </a:lnTo>
                <a:lnTo>
                  <a:pt x="19410" y="8830"/>
                </a:lnTo>
                <a:lnTo>
                  <a:pt x="19550" y="9030"/>
                </a:lnTo>
                <a:lnTo>
                  <a:pt x="19670" y="9250"/>
                </a:lnTo>
                <a:lnTo>
                  <a:pt x="19750" y="9420"/>
                </a:lnTo>
                <a:lnTo>
                  <a:pt x="19900" y="9680"/>
                </a:lnTo>
                <a:lnTo>
                  <a:pt x="19970" y="9780"/>
                </a:lnTo>
                <a:lnTo>
                  <a:pt x="20060" y="9860"/>
                </a:lnTo>
                <a:lnTo>
                  <a:pt x="20160" y="9910"/>
                </a:lnTo>
                <a:lnTo>
                  <a:pt x="20260" y="9950"/>
                </a:lnTo>
                <a:lnTo>
                  <a:pt x="20450" y="10000"/>
                </a:lnTo>
                <a:lnTo>
                  <a:pt x="20660" y="10010"/>
                </a:lnTo>
                <a:lnTo>
                  <a:pt x="22580" y="9820"/>
                </a:lnTo>
                <a:lnTo>
                  <a:pt x="23910" y="9620"/>
                </a:lnTo>
                <a:lnTo>
                  <a:pt x="24480" y="9630"/>
                </a:lnTo>
                <a:lnTo>
                  <a:pt x="27400" y="10090"/>
                </a:lnTo>
                <a:lnTo>
                  <a:pt x="27540" y="10120"/>
                </a:lnTo>
                <a:lnTo>
                  <a:pt x="27640" y="10180"/>
                </a:lnTo>
                <a:lnTo>
                  <a:pt x="27740" y="10260"/>
                </a:lnTo>
                <a:lnTo>
                  <a:pt x="28060" y="10540"/>
                </a:lnTo>
                <a:lnTo>
                  <a:pt x="28170" y="10600"/>
                </a:lnTo>
                <a:lnTo>
                  <a:pt x="28320" y="10660"/>
                </a:lnTo>
                <a:lnTo>
                  <a:pt x="28720" y="10750"/>
                </a:lnTo>
                <a:lnTo>
                  <a:pt x="31080" y="10810"/>
                </a:lnTo>
                <a:lnTo>
                  <a:pt x="31340" y="10770"/>
                </a:lnTo>
                <a:lnTo>
                  <a:pt x="31770" y="10770"/>
                </a:lnTo>
                <a:lnTo>
                  <a:pt x="31930" y="10810"/>
                </a:lnTo>
                <a:lnTo>
                  <a:pt x="32070" y="10880"/>
                </a:lnTo>
                <a:lnTo>
                  <a:pt x="32930" y="11570"/>
                </a:lnTo>
                <a:lnTo>
                  <a:pt x="33050" y="11630"/>
                </a:lnTo>
                <a:lnTo>
                  <a:pt x="33190" y="11680"/>
                </a:lnTo>
                <a:lnTo>
                  <a:pt x="33430" y="11710"/>
                </a:lnTo>
                <a:lnTo>
                  <a:pt x="33780" y="11710"/>
                </a:lnTo>
                <a:lnTo>
                  <a:pt x="34290" y="11780"/>
                </a:lnTo>
                <a:lnTo>
                  <a:pt x="34420" y="11830"/>
                </a:lnTo>
                <a:lnTo>
                  <a:pt x="34580" y="11930"/>
                </a:lnTo>
                <a:lnTo>
                  <a:pt x="34660" y="12020"/>
                </a:lnTo>
                <a:lnTo>
                  <a:pt x="34770" y="12160"/>
                </a:lnTo>
                <a:lnTo>
                  <a:pt x="34830" y="12240"/>
                </a:lnTo>
                <a:lnTo>
                  <a:pt x="35020" y="12700"/>
                </a:lnTo>
                <a:lnTo>
                  <a:pt x="35150" y="12920"/>
                </a:lnTo>
                <a:lnTo>
                  <a:pt x="35220" y="13030"/>
                </a:lnTo>
                <a:lnTo>
                  <a:pt x="35430" y="13230"/>
                </a:lnTo>
                <a:lnTo>
                  <a:pt x="36080" y="13730"/>
                </a:lnTo>
                <a:lnTo>
                  <a:pt x="36160" y="13820"/>
                </a:lnTo>
                <a:lnTo>
                  <a:pt x="36190" y="13920"/>
                </a:lnTo>
                <a:lnTo>
                  <a:pt x="36170" y="14020"/>
                </a:lnTo>
                <a:lnTo>
                  <a:pt x="36090" y="14120"/>
                </a:lnTo>
                <a:lnTo>
                  <a:pt x="35900" y="14320"/>
                </a:lnTo>
                <a:lnTo>
                  <a:pt x="35540" y="14610"/>
                </a:lnTo>
                <a:lnTo>
                  <a:pt x="31940" y="16860"/>
                </a:lnTo>
                <a:lnTo>
                  <a:pt x="31470" y="17220"/>
                </a:lnTo>
                <a:lnTo>
                  <a:pt x="31360" y="17330"/>
                </a:lnTo>
                <a:lnTo>
                  <a:pt x="31280" y="17430"/>
                </a:lnTo>
                <a:lnTo>
                  <a:pt x="31220" y="17530"/>
                </a:lnTo>
                <a:lnTo>
                  <a:pt x="31190" y="17640"/>
                </a:lnTo>
                <a:lnTo>
                  <a:pt x="31170" y="17740"/>
                </a:lnTo>
                <a:lnTo>
                  <a:pt x="31060" y="19390"/>
                </a:lnTo>
                <a:lnTo>
                  <a:pt x="31050" y="19420"/>
                </a:lnTo>
                <a:lnTo>
                  <a:pt x="31030" y="19490"/>
                </a:lnTo>
                <a:lnTo>
                  <a:pt x="30990" y="19590"/>
                </a:lnTo>
                <a:lnTo>
                  <a:pt x="30920" y="19690"/>
                </a:lnTo>
                <a:lnTo>
                  <a:pt x="30310" y="20300"/>
                </a:lnTo>
                <a:lnTo>
                  <a:pt x="30040" y="20230"/>
                </a:lnTo>
                <a:lnTo>
                  <a:pt x="29950" y="20240"/>
                </a:lnTo>
                <a:lnTo>
                  <a:pt x="28310" y="20920"/>
                </a:lnTo>
                <a:lnTo>
                  <a:pt x="26710" y="21830"/>
                </a:lnTo>
                <a:lnTo>
                  <a:pt x="25960" y="22040"/>
                </a:lnTo>
                <a:lnTo>
                  <a:pt x="24330" y="22820"/>
                </a:lnTo>
                <a:lnTo>
                  <a:pt x="24220" y="22890"/>
                </a:lnTo>
                <a:lnTo>
                  <a:pt x="24120" y="22960"/>
                </a:lnTo>
                <a:lnTo>
                  <a:pt x="23650" y="23480"/>
                </a:lnTo>
                <a:lnTo>
                  <a:pt x="23480" y="23340"/>
                </a:lnTo>
                <a:lnTo>
                  <a:pt x="23420" y="23310"/>
                </a:lnTo>
                <a:lnTo>
                  <a:pt x="23350" y="23290"/>
                </a:lnTo>
                <a:lnTo>
                  <a:pt x="23240" y="23280"/>
                </a:lnTo>
                <a:lnTo>
                  <a:pt x="23090" y="23310"/>
                </a:lnTo>
                <a:lnTo>
                  <a:pt x="22960" y="23340"/>
                </a:lnTo>
                <a:lnTo>
                  <a:pt x="22510" y="23570"/>
                </a:lnTo>
                <a:lnTo>
                  <a:pt x="22400" y="23620"/>
                </a:lnTo>
                <a:lnTo>
                  <a:pt x="22300" y="23630"/>
                </a:lnTo>
                <a:lnTo>
                  <a:pt x="22190" y="23620"/>
                </a:lnTo>
                <a:lnTo>
                  <a:pt x="22100" y="23560"/>
                </a:lnTo>
                <a:lnTo>
                  <a:pt x="22030" y="23480"/>
                </a:lnTo>
                <a:lnTo>
                  <a:pt x="21910" y="23190"/>
                </a:lnTo>
                <a:lnTo>
                  <a:pt x="21720" y="23190"/>
                </a:lnTo>
                <a:lnTo>
                  <a:pt x="21640" y="23180"/>
                </a:lnTo>
                <a:lnTo>
                  <a:pt x="21550" y="23150"/>
                </a:lnTo>
                <a:lnTo>
                  <a:pt x="21400" y="23060"/>
                </a:lnTo>
                <a:lnTo>
                  <a:pt x="21300" y="23040"/>
                </a:lnTo>
                <a:lnTo>
                  <a:pt x="21160" y="23080"/>
                </a:lnTo>
                <a:lnTo>
                  <a:pt x="21050" y="23130"/>
                </a:lnTo>
                <a:lnTo>
                  <a:pt x="20910" y="23180"/>
                </a:lnTo>
                <a:lnTo>
                  <a:pt x="20750" y="23190"/>
                </a:lnTo>
                <a:lnTo>
                  <a:pt x="19890" y="23100"/>
                </a:lnTo>
                <a:lnTo>
                  <a:pt x="19620" y="23040"/>
                </a:lnTo>
                <a:lnTo>
                  <a:pt x="19150" y="22880"/>
                </a:lnTo>
                <a:lnTo>
                  <a:pt x="18950" y="22760"/>
                </a:lnTo>
                <a:lnTo>
                  <a:pt x="18660" y="22520"/>
                </a:lnTo>
                <a:lnTo>
                  <a:pt x="18590" y="22430"/>
                </a:lnTo>
                <a:lnTo>
                  <a:pt x="18520" y="22330"/>
                </a:lnTo>
                <a:lnTo>
                  <a:pt x="18470" y="22230"/>
                </a:lnTo>
                <a:lnTo>
                  <a:pt x="18400" y="22060"/>
                </a:lnTo>
                <a:lnTo>
                  <a:pt x="18350" y="21850"/>
                </a:lnTo>
                <a:lnTo>
                  <a:pt x="18320" y="21570"/>
                </a:lnTo>
                <a:lnTo>
                  <a:pt x="18310" y="21130"/>
                </a:lnTo>
                <a:lnTo>
                  <a:pt x="18350" y="20340"/>
                </a:lnTo>
                <a:lnTo>
                  <a:pt x="18330" y="20230"/>
                </a:lnTo>
                <a:lnTo>
                  <a:pt x="18290" y="20130"/>
                </a:lnTo>
                <a:lnTo>
                  <a:pt x="18210" y="20070"/>
                </a:lnTo>
                <a:lnTo>
                  <a:pt x="18110" y="20050"/>
                </a:lnTo>
                <a:lnTo>
                  <a:pt x="18020" y="20080"/>
                </a:lnTo>
                <a:lnTo>
                  <a:pt x="17750" y="20340"/>
                </a:lnTo>
                <a:lnTo>
                  <a:pt x="17460" y="20520"/>
                </a:lnTo>
                <a:lnTo>
                  <a:pt x="17370" y="20600"/>
                </a:lnTo>
                <a:lnTo>
                  <a:pt x="17310" y="20700"/>
                </a:lnTo>
                <a:lnTo>
                  <a:pt x="17260" y="20800"/>
                </a:lnTo>
                <a:lnTo>
                  <a:pt x="17080" y="21250"/>
                </a:lnTo>
                <a:lnTo>
                  <a:pt x="17030" y="21350"/>
                </a:lnTo>
                <a:lnTo>
                  <a:pt x="16960" y="21440"/>
                </a:lnTo>
                <a:lnTo>
                  <a:pt x="16860" y="21490"/>
                </a:lnTo>
                <a:lnTo>
                  <a:pt x="16740" y="21520"/>
                </a:lnTo>
                <a:lnTo>
                  <a:pt x="16000" y="21470"/>
                </a:lnTo>
                <a:lnTo>
                  <a:pt x="15640" y="21400"/>
                </a:lnTo>
                <a:lnTo>
                  <a:pt x="14980" y="21180"/>
                </a:lnTo>
                <a:lnTo>
                  <a:pt x="14730" y="21140"/>
                </a:lnTo>
                <a:lnTo>
                  <a:pt x="14390" y="21140"/>
                </a:lnTo>
                <a:lnTo>
                  <a:pt x="13360" y="21370"/>
                </a:lnTo>
                <a:lnTo>
                  <a:pt x="12880" y="21550"/>
                </a:lnTo>
                <a:lnTo>
                  <a:pt x="12810" y="21550"/>
                </a:lnTo>
                <a:lnTo>
                  <a:pt x="12710" y="21550"/>
                </a:lnTo>
                <a:lnTo>
                  <a:pt x="12530" y="21490"/>
                </a:lnTo>
                <a:lnTo>
                  <a:pt x="12500" y="21470"/>
                </a:lnTo>
                <a:lnTo>
                  <a:pt x="12470" y="21440"/>
                </a:lnTo>
                <a:lnTo>
                  <a:pt x="11360" y="19990"/>
                </a:lnTo>
                <a:lnTo>
                  <a:pt x="11220" y="19860"/>
                </a:lnTo>
                <a:lnTo>
                  <a:pt x="11030" y="19730"/>
                </a:lnTo>
                <a:lnTo>
                  <a:pt x="10930" y="19680"/>
                </a:lnTo>
                <a:lnTo>
                  <a:pt x="10080" y="19470"/>
                </a:lnTo>
                <a:lnTo>
                  <a:pt x="9800" y="19470"/>
                </a:lnTo>
                <a:lnTo>
                  <a:pt x="9460" y="19530"/>
                </a:lnTo>
                <a:lnTo>
                  <a:pt x="8890" y="19570"/>
                </a:lnTo>
                <a:lnTo>
                  <a:pt x="8000" y="19740"/>
                </a:lnTo>
                <a:lnTo>
                  <a:pt x="7820" y="19800"/>
                </a:lnTo>
                <a:lnTo>
                  <a:pt x="7670" y="19870"/>
                </a:lnTo>
                <a:lnTo>
                  <a:pt x="7520" y="20020"/>
                </a:lnTo>
                <a:lnTo>
                  <a:pt x="7450" y="20060"/>
                </a:lnTo>
                <a:lnTo>
                  <a:pt x="7340" y="20080"/>
                </a:lnTo>
                <a:lnTo>
                  <a:pt x="6720" y="20020"/>
                </a:lnTo>
                <a:lnTo>
                  <a:pt x="6370" y="19930"/>
                </a:lnTo>
                <a:lnTo>
                  <a:pt x="6220" y="19920"/>
                </a:lnTo>
                <a:lnTo>
                  <a:pt x="6080" y="19950"/>
                </a:lnTo>
                <a:lnTo>
                  <a:pt x="5710" y="19960"/>
                </a:lnTo>
                <a:lnTo>
                  <a:pt x="5710" y="19940"/>
                </a:lnTo>
                <a:lnTo>
                  <a:pt x="5640" y="19910"/>
                </a:lnTo>
                <a:lnTo>
                  <a:pt x="5640" y="19880"/>
                </a:lnTo>
                <a:lnTo>
                  <a:pt x="5700" y="19770"/>
                </a:lnTo>
                <a:lnTo>
                  <a:pt x="5770" y="19570"/>
                </a:lnTo>
                <a:lnTo>
                  <a:pt x="5800" y="19360"/>
                </a:lnTo>
                <a:lnTo>
                  <a:pt x="5750" y="19240"/>
                </a:lnTo>
                <a:lnTo>
                  <a:pt x="5750" y="19170"/>
                </a:lnTo>
                <a:lnTo>
                  <a:pt x="5800" y="19080"/>
                </a:lnTo>
                <a:lnTo>
                  <a:pt x="5840" y="18970"/>
                </a:lnTo>
                <a:lnTo>
                  <a:pt x="5930" y="18530"/>
                </a:lnTo>
                <a:lnTo>
                  <a:pt x="5950" y="18460"/>
                </a:lnTo>
                <a:lnTo>
                  <a:pt x="6000" y="18350"/>
                </a:lnTo>
                <a:lnTo>
                  <a:pt x="5990" y="18320"/>
                </a:lnTo>
                <a:lnTo>
                  <a:pt x="6000" y="18250"/>
                </a:lnTo>
                <a:lnTo>
                  <a:pt x="6040" y="18210"/>
                </a:lnTo>
                <a:lnTo>
                  <a:pt x="6140" y="18150"/>
                </a:lnTo>
                <a:lnTo>
                  <a:pt x="6110" y="18070"/>
                </a:lnTo>
                <a:lnTo>
                  <a:pt x="6100" y="17960"/>
                </a:lnTo>
                <a:lnTo>
                  <a:pt x="6110" y="17890"/>
                </a:lnTo>
                <a:lnTo>
                  <a:pt x="6170" y="17920"/>
                </a:lnTo>
                <a:lnTo>
                  <a:pt x="6170" y="17900"/>
                </a:lnTo>
                <a:lnTo>
                  <a:pt x="6170" y="17890"/>
                </a:lnTo>
                <a:lnTo>
                  <a:pt x="6180" y="17880"/>
                </a:lnTo>
                <a:lnTo>
                  <a:pt x="6200" y="17880"/>
                </a:lnTo>
                <a:lnTo>
                  <a:pt x="6160" y="17810"/>
                </a:lnTo>
                <a:lnTo>
                  <a:pt x="6150" y="17730"/>
                </a:lnTo>
                <a:lnTo>
                  <a:pt x="6170" y="17650"/>
                </a:lnTo>
                <a:lnTo>
                  <a:pt x="6650" y="17740"/>
                </a:lnTo>
                <a:lnTo>
                  <a:pt x="7160" y="17830"/>
                </a:lnTo>
                <a:lnTo>
                  <a:pt x="7830" y="17940"/>
                </a:lnTo>
                <a:lnTo>
                  <a:pt x="8430" y="18050"/>
                </a:lnTo>
                <a:lnTo>
                  <a:pt x="9070" y="18160"/>
                </a:lnTo>
                <a:lnTo>
                  <a:pt x="9580" y="18250"/>
                </a:lnTo>
                <a:lnTo>
                  <a:pt x="9830" y="18290"/>
                </a:lnTo>
                <a:lnTo>
                  <a:pt x="10330" y="18380"/>
                </a:lnTo>
                <a:lnTo>
                  <a:pt x="10780" y="18450"/>
                </a:lnTo>
                <a:lnTo>
                  <a:pt x="10890" y="18450"/>
                </a:lnTo>
                <a:lnTo>
                  <a:pt x="11000" y="18400"/>
                </a:lnTo>
                <a:lnTo>
                  <a:pt x="11470" y="18020"/>
                </a:lnTo>
                <a:lnTo>
                  <a:pt x="11930" y="17640"/>
                </a:lnTo>
                <a:lnTo>
                  <a:pt x="12430" y="17220"/>
                </a:lnTo>
                <a:lnTo>
                  <a:pt x="12760" y="16940"/>
                </a:lnTo>
                <a:lnTo>
                  <a:pt x="13040" y="16470"/>
                </a:lnTo>
                <a:lnTo>
                  <a:pt x="13310" y="16020"/>
                </a:lnTo>
                <a:lnTo>
                  <a:pt x="13510" y="15680"/>
                </a:lnTo>
                <a:lnTo>
                  <a:pt x="13750" y="15270"/>
                </a:lnTo>
                <a:lnTo>
                  <a:pt x="13850" y="15160"/>
                </a:lnTo>
                <a:lnTo>
                  <a:pt x="13970" y="15100"/>
                </a:lnTo>
                <a:lnTo>
                  <a:pt x="14340" y="15020"/>
                </a:lnTo>
                <a:lnTo>
                  <a:pt x="14730" y="14940"/>
                </a:lnTo>
                <a:lnTo>
                  <a:pt x="15350" y="14810"/>
                </a:lnTo>
                <a:lnTo>
                  <a:pt x="15960" y="14690"/>
                </a:lnTo>
                <a:lnTo>
                  <a:pt x="16540" y="14570"/>
                </a:lnTo>
                <a:lnTo>
                  <a:pt x="17050" y="14460"/>
                </a:lnTo>
                <a:lnTo>
                  <a:pt x="17140" y="14380"/>
                </a:lnTo>
                <a:lnTo>
                  <a:pt x="17330" y="13910"/>
                </a:lnTo>
                <a:lnTo>
                  <a:pt x="17480" y="13560"/>
                </a:lnTo>
                <a:lnTo>
                  <a:pt x="17630" y="13180"/>
                </a:lnTo>
                <a:lnTo>
                  <a:pt x="17760" y="12870"/>
                </a:lnTo>
                <a:lnTo>
                  <a:pt x="17820" y="12780"/>
                </a:lnTo>
                <a:lnTo>
                  <a:pt x="17920" y="12700"/>
                </a:lnTo>
                <a:lnTo>
                  <a:pt x="18380" y="12430"/>
                </a:lnTo>
                <a:lnTo>
                  <a:pt x="18910" y="12140"/>
                </a:lnTo>
                <a:lnTo>
                  <a:pt x="19220" y="11960"/>
                </a:lnTo>
                <a:lnTo>
                  <a:pt x="19250" y="11940"/>
                </a:lnTo>
                <a:lnTo>
                  <a:pt x="19260" y="11940"/>
                </a:lnTo>
                <a:lnTo>
                  <a:pt x="19250" y="11940"/>
                </a:lnTo>
                <a:lnTo>
                  <a:pt x="19040" y="11690"/>
                </a:lnTo>
                <a:lnTo>
                  <a:pt x="18570" y="11130"/>
                </a:lnTo>
                <a:lnTo>
                  <a:pt x="18090" y="10570"/>
                </a:lnTo>
                <a:lnTo>
                  <a:pt x="17620" y="10010"/>
                </a:lnTo>
                <a:lnTo>
                  <a:pt x="17150" y="9450"/>
                </a:lnTo>
                <a:lnTo>
                  <a:pt x="17130" y="9440"/>
                </a:lnTo>
                <a:lnTo>
                  <a:pt x="17120" y="9420"/>
                </a:lnTo>
                <a:lnTo>
                  <a:pt x="17110" y="9400"/>
                </a:lnTo>
                <a:lnTo>
                  <a:pt x="17090" y="9390"/>
                </a:lnTo>
                <a:lnTo>
                  <a:pt x="16530" y="8780"/>
                </a:lnTo>
                <a:lnTo>
                  <a:pt x="15980" y="8180"/>
                </a:lnTo>
                <a:lnTo>
                  <a:pt x="15970" y="8170"/>
                </a:lnTo>
                <a:lnTo>
                  <a:pt x="15410" y="7560"/>
                </a:lnTo>
                <a:lnTo>
                  <a:pt x="14850" y="6950"/>
                </a:lnTo>
                <a:lnTo>
                  <a:pt x="15010" y="6900"/>
                </a:lnTo>
                <a:lnTo>
                  <a:pt x="15920" y="6620"/>
                </a:lnTo>
                <a:lnTo>
                  <a:pt x="16980" y="6300"/>
                </a:lnTo>
                <a:lnTo>
                  <a:pt x="18050" y="5980"/>
                </a:lnTo>
                <a:lnTo>
                  <a:pt x="18310" y="5910"/>
                </a:lnTo>
                <a:lnTo>
                  <a:pt x="19120" y="5660"/>
                </a:lnTo>
                <a:lnTo>
                  <a:pt x="19280" y="5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Najran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61390" y="64290"/>
                </a:moveTo>
                <a:lnTo>
                  <a:pt x="60030" y="75370"/>
                </a:lnTo>
                <a:lnTo>
                  <a:pt x="60020" y="75370"/>
                </a:lnTo>
                <a:lnTo>
                  <a:pt x="59930" y="75430"/>
                </a:lnTo>
                <a:lnTo>
                  <a:pt x="59840" y="75480"/>
                </a:lnTo>
                <a:lnTo>
                  <a:pt x="59750" y="75530"/>
                </a:lnTo>
                <a:lnTo>
                  <a:pt x="59720" y="75560"/>
                </a:lnTo>
                <a:lnTo>
                  <a:pt x="59530" y="75670"/>
                </a:lnTo>
                <a:lnTo>
                  <a:pt x="59000" y="75980"/>
                </a:lnTo>
                <a:lnTo>
                  <a:pt x="58900" y="76020"/>
                </a:lnTo>
                <a:lnTo>
                  <a:pt x="58870" y="76020"/>
                </a:lnTo>
                <a:lnTo>
                  <a:pt x="58770" y="76020"/>
                </a:lnTo>
                <a:lnTo>
                  <a:pt x="58680" y="76020"/>
                </a:lnTo>
                <a:lnTo>
                  <a:pt x="58570" y="76020"/>
                </a:lnTo>
                <a:lnTo>
                  <a:pt x="58470" y="76020"/>
                </a:lnTo>
                <a:lnTo>
                  <a:pt x="58460" y="76020"/>
                </a:lnTo>
                <a:lnTo>
                  <a:pt x="58370" y="76020"/>
                </a:lnTo>
                <a:lnTo>
                  <a:pt x="58280" y="76020"/>
                </a:lnTo>
                <a:lnTo>
                  <a:pt x="58190" y="76020"/>
                </a:lnTo>
                <a:lnTo>
                  <a:pt x="58190" y="76030"/>
                </a:lnTo>
                <a:lnTo>
                  <a:pt x="58160" y="76020"/>
                </a:lnTo>
                <a:lnTo>
                  <a:pt x="58100" y="76020"/>
                </a:lnTo>
                <a:lnTo>
                  <a:pt x="58050" y="75990"/>
                </a:lnTo>
                <a:lnTo>
                  <a:pt x="57680" y="75480"/>
                </a:lnTo>
                <a:lnTo>
                  <a:pt x="57370" y="75030"/>
                </a:lnTo>
                <a:lnTo>
                  <a:pt x="57090" y="74640"/>
                </a:lnTo>
                <a:lnTo>
                  <a:pt x="56930" y="74550"/>
                </a:lnTo>
                <a:lnTo>
                  <a:pt x="55970" y="74680"/>
                </a:lnTo>
                <a:lnTo>
                  <a:pt x="55250" y="74780"/>
                </a:lnTo>
                <a:lnTo>
                  <a:pt x="54210" y="74670"/>
                </a:lnTo>
                <a:lnTo>
                  <a:pt x="53390" y="74590"/>
                </a:lnTo>
                <a:lnTo>
                  <a:pt x="52320" y="74480"/>
                </a:lnTo>
                <a:lnTo>
                  <a:pt x="51400" y="74380"/>
                </a:lnTo>
                <a:lnTo>
                  <a:pt x="51210" y="74320"/>
                </a:lnTo>
                <a:lnTo>
                  <a:pt x="50500" y="73910"/>
                </a:lnTo>
                <a:lnTo>
                  <a:pt x="50260" y="73860"/>
                </a:lnTo>
                <a:lnTo>
                  <a:pt x="49530" y="73850"/>
                </a:lnTo>
                <a:lnTo>
                  <a:pt x="49430" y="73850"/>
                </a:lnTo>
                <a:lnTo>
                  <a:pt x="49340" y="73850"/>
                </a:lnTo>
                <a:lnTo>
                  <a:pt x="48890" y="73850"/>
                </a:lnTo>
                <a:lnTo>
                  <a:pt x="48020" y="73840"/>
                </a:lnTo>
                <a:lnTo>
                  <a:pt x="48010" y="73840"/>
                </a:lnTo>
                <a:lnTo>
                  <a:pt x="47930" y="73860"/>
                </a:lnTo>
                <a:lnTo>
                  <a:pt x="47670" y="73960"/>
                </a:lnTo>
                <a:lnTo>
                  <a:pt x="47660" y="73970"/>
                </a:lnTo>
                <a:lnTo>
                  <a:pt x="47530" y="73970"/>
                </a:lnTo>
                <a:lnTo>
                  <a:pt x="47240" y="73910"/>
                </a:lnTo>
                <a:lnTo>
                  <a:pt x="46970" y="73900"/>
                </a:lnTo>
                <a:lnTo>
                  <a:pt x="46560" y="73940"/>
                </a:lnTo>
                <a:lnTo>
                  <a:pt x="46230" y="74020"/>
                </a:lnTo>
                <a:lnTo>
                  <a:pt x="46140" y="74030"/>
                </a:lnTo>
                <a:lnTo>
                  <a:pt x="45960" y="73970"/>
                </a:lnTo>
                <a:lnTo>
                  <a:pt x="45870" y="73960"/>
                </a:lnTo>
                <a:lnTo>
                  <a:pt x="45810" y="74010"/>
                </a:lnTo>
                <a:lnTo>
                  <a:pt x="45770" y="74080"/>
                </a:lnTo>
                <a:lnTo>
                  <a:pt x="45750" y="74120"/>
                </a:lnTo>
                <a:lnTo>
                  <a:pt x="45680" y="74200"/>
                </a:lnTo>
                <a:lnTo>
                  <a:pt x="45600" y="74240"/>
                </a:lnTo>
                <a:lnTo>
                  <a:pt x="45490" y="74220"/>
                </a:lnTo>
                <a:lnTo>
                  <a:pt x="45320" y="74140"/>
                </a:lnTo>
                <a:lnTo>
                  <a:pt x="45250" y="74130"/>
                </a:lnTo>
                <a:lnTo>
                  <a:pt x="45160" y="74180"/>
                </a:lnTo>
                <a:lnTo>
                  <a:pt x="45150" y="74180"/>
                </a:lnTo>
                <a:lnTo>
                  <a:pt x="45090" y="74260"/>
                </a:lnTo>
                <a:lnTo>
                  <a:pt x="45070" y="74300"/>
                </a:lnTo>
                <a:lnTo>
                  <a:pt x="45030" y="74350"/>
                </a:lnTo>
                <a:lnTo>
                  <a:pt x="44970" y="74410"/>
                </a:lnTo>
                <a:lnTo>
                  <a:pt x="44860" y="74430"/>
                </a:lnTo>
                <a:lnTo>
                  <a:pt x="44810" y="74420"/>
                </a:lnTo>
                <a:lnTo>
                  <a:pt x="44790" y="74400"/>
                </a:lnTo>
                <a:lnTo>
                  <a:pt x="44770" y="74380"/>
                </a:lnTo>
                <a:lnTo>
                  <a:pt x="44760" y="74350"/>
                </a:lnTo>
                <a:lnTo>
                  <a:pt x="44770" y="74260"/>
                </a:lnTo>
                <a:lnTo>
                  <a:pt x="44770" y="74250"/>
                </a:lnTo>
                <a:lnTo>
                  <a:pt x="44770" y="74210"/>
                </a:lnTo>
                <a:lnTo>
                  <a:pt x="44740" y="74190"/>
                </a:lnTo>
                <a:lnTo>
                  <a:pt x="44640" y="74230"/>
                </a:lnTo>
                <a:lnTo>
                  <a:pt x="44560" y="74230"/>
                </a:lnTo>
                <a:lnTo>
                  <a:pt x="44440" y="74220"/>
                </a:lnTo>
                <a:lnTo>
                  <a:pt x="44390" y="74210"/>
                </a:lnTo>
                <a:lnTo>
                  <a:pt x="44230" y="74230"/>
                </a:lnTo>
                <a:lnTo>
                  <a:pt x="44150" y="74230"/>
                </a:lnTo>
                <a:lnTo>
                  <a:pt x="44070" y="74200"/>
                </a:lnTo>
                <a:lnTo>
                  <a:pt x="43970" y="74130"/>
                </a:lnTo>
                <a:lnTo>
                  <a:pt x="43890" y="74060"/>
                </a:lnTo>
                <a:lnTo>
                  <a:pt x="43670" y="73810"/>
                </a:lnTo>
                <a:lnTo>
                  <a:pt x="43670" y="73670"/>
                </a:lnTo>
                <a:lnTo>
                  <a:pt x="43790" y="73210"/>
                </a:lnTo>
                <a:lnTo>
                  <a:pt x="43780" y="72970"/>
                </a:lnTo>
                <a:lnTo>
                  <a:pt x="43690" y="72700"/>
                </a:lnTo>
                <a:lnTo>
                  <a:pt x="43680" y="72590"/>
                </a:lnTo>
                <a:lnTo>
                  <a:pt x="43680" y="72460"/>
                </a:lnTo>
                <a:lnTo>
                  <a:pt x="43720" y="72280"/>
                </a:lnTo>
                <a:lnTo>
                  <a:pt x="43830" y="71280"/>
                </a:lnTo>
                <a:lnTo>
                  <a:pt x="43820" y="71090"/>
                </a:lnTo>
                <a:lnTo>
                  <a:pt x="43780" y="70900"/>
                </a:lnTo>
                <a:lnTo>
                  <a:pt x="43710" y="70700"/>
                </a:lnTo>
                <a:lnTo>
                  <a:pt x="43670" y="70500"/>
                </a:lnTo>
                <a:lnTo>
                  <a:pt x="43670" y="70390"/>
                </a:lnTo>
                <a:lnTo>
                  <a:pt x="43710" y="70260"/>
                </a:lnTo>
                <a:lnTo>
                  <a:pt x="43800" y="70090"/>
                </a:lnTo>
                <a:lnTo>
                  <a:pt x="43910" y="69950"/>
                </a:lnTo>
                <a:lnTo>
                  <a:pt x="44610" y="69210"/>
                </a:lnTo>
                <a:lnTo>
                  <a:pt x="45090" y="68790"/>
                </a:lnTo>
                <a:lnTo>
                  <a:pt x="45230" y="68650"/>
                </a:lnTo>
                <a:lnTo>
                  <a:pt x="45280" y="68570"/>
                </a:lnTo>
                <a:lnTo>
                  <a:pt x="45330" y="68480"/>
                </a:lnTo>
                <a:lnTo>
                  <a:pt x="45430" y="68230"/>
                </a:lnTo>
                <a:lnTo>
                  <a:pt x="45490" y="68120"/>
                </a:lnTo>
                <a:lnTo>
                  <a:pt x="45590" y="68020"/>
                </a:lnTo>
                <a:lnTo>
                  <a:pt x="45690" y="67950"/>
                </a:lnTo>
                <a:lnTo>
                  <a:pt x="45790" y="67910"/>
                </a:lnTo>
                <a:lnTo>
                  <a:pt x="46090" y="67850"/>
                </a:lnTo>
                <a:lnTo>
                  <a:pt x="46280" y="67780"/>
                </a:lnTo>
                <a:lnTo>
                  <a:pt x="46480" y="67680"/>
                </a:lnTo>
                <a:lnTo>
                  <a:pt x="46670" y="67550"/>
                </a:lnTo>
                <a:lnTo>
                  <a:pt x="46750" y="67470"/>
                </a:lnTo>
                <a:lnTo>
                  <a:pt x="46810" y="67390"/>
                </a:lnTo>
                <a:lnTo>
                  <a:pt x="46870" y="67300"/>
                </a:lnTo>
                <a:lnTo>
                  <a:pt x="46910" y="67180"/>
                </a:lnTo>
                <a:lnTo>
                  <a:pt x="46940" y="67060"/>
                </a:lnTo>
                <a:lnTo>
                  <a:pt x="46950" y="66890"/>
                </a:lnTo>
                <a:lnTo>
                  <a:pt x="46950" y="66730"/>
                </a:lnTo>
                <a:lnTo>
                  <a:pt x="46930" y="66530"/>
                </a:lnTo>
                <a:lnTo>
                  <a:pt x="46780" y="65950"/>
                </a:lnTo>
                <a:lnTo>
                  <a:pt x="46780" y="65840"/>
                </a:lnTo>
                <a:lnTo>
                  <a:pt x="46810" y="65720"/>
                </a:lnTo>
                <a:lnTo>
                  <a:pt x="46920" y="65550"/>
                </a:lnTo>
                <a:lnTo>
                  <a:pt x="47020" y="65460"/>
                </a:lnTo>
                <a:lnTo>
                  <a:pt x="47300" y="65310"/>
                </a:lnTo>
                <a:lnTo>
                  <a:pt x="47370" y="65260"/>
                </a:lnTo>
                <a:lnTo>
                  <a:pt x="47410" y="65200"/>
                </a:lnTo>
                <a:lnTo>
                  <a:pt x="47440" y="65100"/>
                </a:lnTo>
                <a:lnTo>
                  <a:pt x="47460" y="64950"/>
                </a:lnTo>
                <a:lnTo>
                  <a:pt x="47460" y="64370"/>
                </a:lnTo>
                <a:lnTo>
                  <a:pt x="48660" y="65130"/>
                </a:lnTo>
                <a:lnTo>
                  <a:pt x="48970" y="65280"/>
                </a:lnTo>
                <a:lnTo>
                  <a:pt x="49200" y="65370"/>
                </a:lnTo>
                <a:lnTo>
                  <a:pt x="49610" y="65470"/>
                </a:lnTo>
                <a:lnTo>
                  <a:pt x="50720" y="65540"/>
                </a:lnTo>
                <a:lnTo>
                  <a:pt x="60830" y="64450"/>
                </a:lnTo>
                <a:lnTo>
                  <a:pt x="61390" y="6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`Asir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47460" y="64370"/>
                </a:moveTo>
                <a:lnTo>
                  <a:pt x="47460" y="64950"/>
                </a:lnTo>
                <a:lnTo>
                  <a:pt x="47440" y="65100"/>
                </a:lnTo>
                <a:lnTo>
                  <a:pt x="47410" y="65200"/>
                </a:lnTo>
                <a:lnTo>
                  <a:pt x="47370" y="65260"/>
                </a:lnTo>
                <a:lnTo>
                  <a:pt x="47300" y="65310"/>
                </a:lnTo>
                <a:lnTo>
                  <a:pt x="47020" y="65460"/>
                </a:lnTo>
                <a:lnTo>
                  <a:pt x="46920" y="65550"/>
                </a:lnTo>
                <a:lnTo>
                  <a:pt x="46810" y="65720"/>
                </a:lnTo>
                <a:lnTo>
                  <a:pt x="46780" y="65840"/>
                </a:lnTo>
                <a:lnTo>
                  <a:pt x="46780" y="65950"/>
                </a:lnTo>
                <a:lnTo>
                  <a:pt x="46930" y="66530"/>
                </a:lnTo>
                <a:lnTo>
                  <a:pt x="46950" y="66730"/>
                </a:lnTo>
                <a:lnTo>
                  <a:pt x="46950" y="66890"/>
                </a:lnTo>
                <a:lnTo>
                  <a:pt x="46940" y="67060"/>
                </a:lnTo>
                <a:lnTo>
                  <a:pt x="46910" y="67180"/>
                </a:lnTo>
                <a:lnTo>
                  <a:pt x="46870" y="67300"/>
                </a:lnTo>
                <a:lnTo>
                  <a:pt x="46810" y="67390"/>
                </a:lnTo>
                <a:lnTo>
                  <a:pt x="46750" y="67470"/>
                </a:lnTo>
                <a:lnTo>
                  <a:pt x="46670" y="67550"/>
                </a:lnTo>
                <a:lnTo>
                  <a:pt x="46480" y="67680"/>
                </a:lnTo>
                <a:lnTo>
                  <a:pt x="46280" y="67780"/>
                </a:lnTo>
                <a:lnTo>
                  <a:pt x="46090" y="67850"/>
                </a:lnTo>
                <a:lnTo>
                  <a:pt x="45790" y="67910"/>
                </a:lnTo>
                <a:lnTo>
                  <a:pt x="45690" y="67950"/>
                </a:lnTo>
                <a:lnTo>
                  <a:pt x="45590" y="68020"/>
                </a:lnTo>
                <a:lnTo>
                  <a:pt x="45490" y="68120"/>
                </a:lnTo>
                <a:lnTo>
                  <a:pt x="45430" y="68230"/>
                </a:lnTo>
                <a:lnTo>
                  <a:pt x="45330" y="68480"/>
                </a:lnTo>
                <a:lnTo>
                  <a:pt x="45280" y="68570"/>
                </a:lnTo>
                <a:lnTo>
                  <a:pt x="45230" y="68650"/>
                </a:lnTo>
                <a:lnTo>
                  <a:pt x="45090" y="68790"/>
                </a:lnTo>
                <a:lnTo>
                  <a:pt x="44610" y="69210"/>
                </a:lnTo>
                <a:lnTo>
                  <a:pt x="43910" y="69950"/>
                </a:lnTo>
                <a:lnTo>
                  <a:pt x="43800" y="70090"/>
                </a:lnTo>
                <a:lnTo>
                  <a:pt x="43710" y="70260"/>
                </a:lnTo>
                <a:lnTo>
                  <a:pt x="43670" y="70390"/>
                </a:lnTo>
                <a:lnTo>
                  <a:pt x="43670" y="70500"/>
                </a:lnTo>
                <a:lnTo>
                  <a:pt x="43710" y="70700"/>
                </a:lnTo>
                <a:lnTo>
                  <a:pt x="43780" y="70900"/>
                </a:lnTo>
                <a:lnTo>
                  <a:pt x="43820" y="71090"/>
                </a:lnTo>
                <a:lnTo>
                  <a:pt x="43830" y="71280"/>
                </a:lnTo>
                <a:lnTo>
                  <a:pt x="43720" y="72280"/>
                </a:lnTo>
                <a:lnTo>
                  <a:pt x="43680" y="72460"/>
                </a:lnTo>
                <a:lnTo>
                  <a:pt x="43680" y="72590"/>
                </a:lnTo>
                <a:lnTo>
                  <a:pt x="43690" y="72700"/>
                </a:lnTo>
                <a:lnTo>
                  <a:pt x="43780" y="72970"/>
                </a:lnTo>
                <a:lnTo>
                  <a:pt x="43790" y="73210"/>
                </a:lnTo>
                <a:lnTo>
                  <a:pt x="43670" y="73670"/>
                </a:lnTo>
                <a:lnTo>
                  <a:pt x="43670" y="73810"/>
                </a:lnTo>
                <a:lnTo>
                  <a:pt x="43590" y="73720"/>
                </a:lnTo>
                <a:lnTo>
                  <a:pt x="43410" y="73610"/>
                </a:lnTo>
                <a:lnTo>
                  <a:pt x="43310" y="73570"/>
                </a:lnTo>
                <a:lnTo>
                  <a:pt x="43090" y="73470"/>
                </a:lnTo>
                <a:lnTo>
                  <a:pt x="43020" y="73450"/>
                </a:lnTo>
                <a:lnTo>
                  <a:pt x="42870" y="73450"/>
                </a:lnTo>
                <a:lnTo>
                  <a:pt x="42790" y="73430"/>
                </a:lnTo>
                <a:lnTo>
                  <a:pt x="42700" y="73440"/>
                </a:lnTo>
                <a:lnTo>
                  <a:pt x="42600" y="73480"/>
                </a:lnTo>
                <a:lnTo>
                  <a:pt x="42390" y="73610"/>
                </a:lnTo>
                <a:lnTo>
                  <a:pt x="42260" y="73410"/>
                </a:lnTo>
                <a:lnTo>
                  <a:pt x="42030" y="73070"/>
                </a:lnTo>
                <a:lnTo>
                  <a:pt x="41960" y="72980"/>
                </a:lnTo>
                <a:lnTo>
                  <a:pt x="41870" y="72900"/>
                </a:lnTo>
                <a:lnTo>
                  <a:pt x="41540" y="72780"/>
                </a:lnTo>
                <a:lnTo>
                  <a:pt x="41460" y="72720"/>
                </a:lnTo>
                <a:lnTo>
                  <a:pt x="41390" y="72630"/>
                </a:lnTo>
                <a:lnTo>
                  <a:pt x="41260" y="72340"/>
                </a:lnTo>
                <a:lnTo>
                  <a:pt x="41200" y="72250"/>
                </a:lnTo>
                <a:lnTo>
                  <a:pt x="41090" y="72140"/>
                </a:lnTo>
                <a:lnTo>
                  <a:pt x="40750" y="71870"/>
                </a:lnTo>
                <a:lnTo>
                  <a:pt x="40680" y="71750"/>
                </a:lnTo>
                <a:lnTo>
                  <a:pt x="40660" y="71640"/>
                </a:lnTo>
                <a:lnTo>
                  <a:pt x="40670" y="71450"/>
                </a:lnTo>
                <a:lnTo>
                  <a:pt x="40650" y="71370"/>
                </a:lnTo>
                <a:lnTo>
                  <a:pt x="40590" y="71300"/>
                </a:lnTo>
                <a:lnTo>
                  <a:pt x="40420" y="71270"/>
                </a:lnTo>
                <a:lnTo>
                  <a:pt x="40390" y="71270"/>
                </a:lnTo>
                <a:lnTo>
                  <a:pt x="40190" y="71390"/>
                </a:lnTo>
                <a:lnTo>
                  <a:pt x="40010" y="71520"/>
                </a:lnTo>
                <a:lnTo>
                  <a:pt x="39930" y="71600"/>
                </a:lnTo>
                <a:lnTo>
                  <a:pt x="39870" y="71690"/>
                </a:lnTo>
                <a:lnTo>
                  <a:pt x="39780" y="71870"/>
                </a:lnTo>
                <a:lnTo>
                  <a:pt x="39580" y="72620"/>
                </a:lnTo>
                <a:lnTo>
                  <a:pt x="39540" y="72710"/>
                </a:lnTo>
                <a:lnTo>
                  <a:pt x="39480" y="72770"/>
                </a:lnTo>
                <a:lnTo>
                  <a:pt x="39400" y="72810"/>
                </a:lnTo>
                <a:lnTo>
                  <a:pt x="39310" y="72810"/>
                </a:lnTo>
                <a:lnTo>
                  <a:pt x="39220" y="72770"/>
                </a:lnTo>
                <a:lnTo>
                  <a:pt x="39110" y="72700"/>
                </a:lnTo>
                <a:lnTo>
                  <a:pt x="38710" y="72280"/>
                </a:lnTo>
                <a:lnTo>
                  <a:pt x="38640" y="72170"/>
                </a:lnTo>
                <a:lnTo>
                  <a:pt x="38580" y="72060"/>
                </a:lnTo>
                <a:lnTo>
                  <a:pt x="38550" y="71970"/>
                </a:lnTo>
                <a:lnTo>
                  <a:pt x="38500" y="71870"/>
                </a:lnTo>
                <a:lnTo>
                  <a:pt x="38410" y="71790"/>
                </a:lnTo>
                <a:lnTo>
                  <a:pt x="38290" y="71720"/>
                </a:lnTo>
                <a:lnTo>
                  <a:pt x="38190" y="71700"/>
                </a:lnTo>
                <a:lnTo>
                  <a:pt x="37510" y="71690"/>
                </a:lnTo>
                <a:lnTo>
                  <a:pt x="37410" y="71660"/>
                </a:lnTo>
                <a:lnTo>
                  <a:pt x="37320" y="71610"/>
                </a:lnTo>
                <a:lnTo>
                  <a:pt x="37230" y="71500"/>
                </a:lnTo>
                <a:lnTo>
                  <a:pt x="37180" y="71410"/>
                </a:lnTo>
                <a:lnTo>
                  <a:pt x="37130" y="71240"/>
                </a:lnTo>
                <a:lnTo>
                  <a:pt x="37100" y="71200"/>
                </a:lnTo>
                <a:lnTo>
                  <a:pt x="37030" y="71120"/>
                </a:lnTo>
                <a:lnTo>
                  <a:pt x="36920" y="71060"/>
                </a:lnTo>
                <a:lnTo>
                  <a:pt x="36820" y="71030"/>
                </a:lnTo>
                <a:lnTo>
                  <a:pt x="36730" y="71020"/>
                </a:lnTo>
                <a:lnTo>
                  <a:pt x="36440" y="71060"/>
                </a:lnTo>
                <a:lnTo>
                  <a:pt x="36350" y="71040"/>
                </a:lnTo>
                <a:lnTo>
                  <a:pt x="36280" y="70970"/>
                </a:lnTo>
                <a:lnTo>
                  <a:pt x="36240" y="70850"/>
                </a:lnTo>
                <a:lnTo>
                  <a:pt x="36240" y="70740"/>
                </a:lnTo>
                <a:lnTo>
                  <a:pt x="36240" y="70640"/>
                </a:lnTo>
                <a:lnTo>
                  <a:pt x="36330" y="70100"/>
                </a:lnTo>
                <a:lnTo>
                  <a:pt x="36330" y="70000"/>
                </a:lnTo>
                <a:lnTo>
                  <a:pt x="36310" y="69920"/>
                </a:lnTo>
                <a:lnTo>
                  <a:pt x="36270" y="69850"/>
                </a:lnTo>
                <a:lnTo>
                  <a:pt x="36100" y="69800"/>
                </a:lnTo>
                <a:lnTo>
                  <a:pt x="35610" y="69840"/>
                </a:lnTo>
                <a:lnTo>
                  <a:pt x="35760" y="69260"/>
                </a:lnTo>
                <a:lnTo>
                  <a:pt x="35780" y="69140"/>
                </a:lnTo>
                <a:lnTo>
                  <a:pt x="35780" y="69020"/>
                </a:lnTo>
                <a:lnTo>
                  <a:pt x="35750" y="68880"/>
                </a:lnTo>
                <a:lnTo>
                  <a:pt x="35450" y="67980"/>
                </a:lnTo>
                <a:lnTo>
                  <a:pt x="35400" y="67890"/>
                </a:lnTo>
                <a:lnTo>
                  <a:pt x="35330" y="67820"/>
                </a:lnTo>
                <a:lnTo>
                  <a:pt x="35250" y="67770"/>
                </a:lnTo>
                <a:lnTo>
                  <a:pt x="35160" y="67740"/>
                </a:lnTo>
                <a:lnTo>
                  <a:pt x="34970" y="67700"/>
                </a:lnTo>
                <a:lnTo>
                  <a:pt x="34790" y="67690"/>
                </a:lnTo>
                <a:lnTo>
                  <a:pt x="34320" y="67690"/>
                </a:lnTo>
                <a:lnTo>
                  <a:pt x="34230" y="67670"/>
                </a:lnTo>
                <a:lnTo>
                  <a:pt x="34150" y="67620"/>
                </a:lnTo>
                <a:lnTo>
                  <a:pt x="34070" y="67550"/>
                </a:lnTo>
                <a:lnTo>
                  <a:pt x="34020" y="67460"/>
                </a:lnTo>
                <a:lnTo>
                  <a:pt x="33990" y="67360"/>
                </a:lnTo>
                <a:lnTo>
                  <a:pt x="33960" y="67270"/>
                </a:lnTo>
                <a:lnTo>
                  <a:pt x="33940" y="67080"/>
                </a:lnTo>
                <a:lnTo>
                  <a:pt x="33970" y="66020"/>
                </a:lnTo>
                <a:lnTo>
                  <a:pt x="33980" y="65930"/>
                </a:lnTo>
                <a:lnTo>
                  <a:pt x="34020" y="65890"/>
                </a:lnTo>
                <a:lnTo>
                  <a:pt x="34090" y="65920"/>
                </a:lnTo>
                <a:lnTo>
                  <a:pt x="34160" y="65980"/>
                </a:lnTo>
                <a:lnTo>
                  <a:pt x="34250" y="66020"/>
                </a:lnTo>
                <a:lnTo>
                  <a:pt x="34330" y="66030"/>
                </a:lnTo>
                <a:lnTo>
                  <a:pt x="34410" y="65990"/>
                </a:lnTo>
                <a:lnTo>
                  <a:pt x="34630" y="65820"/>
                </a:lnTo>
                <a:lnTo>
                  <a:pt x="34820" y="65710"/>
                </a:lnTo>
                <a:lnTo>
                  <a:pt x="34920" y="65680"/>
                </a:lnTo>
                <a:lnTo>
                  <a:pt x="35010" y="65660"/>
                </a:lnTo>
                <a:lnTo>
                  <a:pt x="35110" y="65660"/>
                </a:lnTo>
                <a:lnTo>
                  <a:pt x="35590" y="65710"/>
                </a:lnTo>
                <a:lnTo>
                  <a:pt x="35650" y="65710"/>
                </a:lnTo>
                <a:lnTo>
                  <a:pt x="35710" y="65690"/>
                </a:lnTo>
                <a:lnTo>
                  <a:pt x="35790" y="65660"/>
                </a:lnTo>
                <a:lnTo>
                  <a:pt x="35870" y="65600"/>
                </a:lnTo>
                <a:lnTo>
                  <a:pt x="35930" y="65520"/>
                </a:lnTo>
                <a:lnTo>
                  <a:pt x="35970" y="65430"/>
                </a:lnTo>
                <a:lnTo>
                  <a:pt x="36120" y="64960"/>
                </a:lnTo>
                <a:lnTo>
                  <a:pt x="36120" y="64850"/>
                </a:lnTo>
                <a:lnTo>
                  <a:pt x="36090" y="64740"/>
                </a:lnTo>
                <a:lnTo>
                  <a:pt x="35910" y="64430"/>
                </a:lnTo>
                <a:lnTo>
                  <a:pt x="35890" y="64340"/>
                </a:lnTo>
                <a:lnTo>
                  <a:pt x="35880" y="64220"/>
                </a:lnTo>
                <a:lnTo>
                  <a:pt x="35880" y="64110"/>
                </a:lnTo>
                <a:lnTo>
                  <a:pt x="36010" y="63510"/>
                </a:lnTo>
                <a:lnTo>
                  <a:pt x="36020" y="63420"/>
                </a:lnTo>
                <a:lnTo>
                  <a:pt x="36020" y="63330"/>
                </a:lnTo>
                <a:lnTo>
                  <a:pt x="35990" y="63230"/>
                </a:lnTo>
                <a:lnTo>
                  <a:pt x="35940" y="63140"/>
                </a:lnTo>
                <a:lnTo>
                  <a:pt x="35870" y="63060"/>
                </a:lnTo>
                <a:lnTo>
                  <a:pt x="35820" y="63020"/>
                </a:lnTo>
                <a:lnTo>
                  <a:pt x="35760" y="62990"/>
                </a:lnTo>
                <a:lnTo>
                  <a:pt x="35670" y="62980"/>
                </a:lnTo>
                <a:lnTo>
                  <a:pt x="35490" y="62990"/>
                </a:lnTo>
                <a:lnTo>
                  <a:pt x="35300" y="63070"/>
                </a:lnTo>
                <a:lnTo>
                  <a:pt x="35730" y="62120"/>
                </a:lnTo>
                <a:lnTo>
                  <a:pt x="35800" y="61890"/>
                </a:lnTo>
                <a:lnTo>
                  <a:pt x="35820" y="61570"/>
                </a:lnTo>
                <a:lnTo>
                  <a:pt x="35860" y="61440"/>
                </a:lnTo>
                <a:lnTo>
                  <a:pt x="35920" y="61320"/>
                </a:lnTo>
                <a:lnTo>
                  <a:pt x="36020" y="61230"/>
                </a:lnTo>
                <a:lnTo>
                  <a:pt x="36530" y="60870"/>
                </a:lnTo>
                <a:lnTo>
                  <a:pt x="36620" y="60780"/>
                </a:lnTo>
                <a:lnTo>
                  <a:pt x="36720" y="60640"/>
                </a:lnTo>
                <a:lnTo>
                  <a:pt x="36750" y="60530"/>
                </a:lnTo>
                <a:lnTo>
                  <a:pt x="36730" y="60420"/>
                </a:lnTo>
                <a:lnTo>
                  <a:pt x="36680" y="60340"/>
                </a:lnTo>
                <a:lnTo>
                  <a:pt x="36570" y="60230"/>
                </a:lnTo>
                <a:lnTo>
                  <a:pt x="36540" y="60090"/>
                </a:lnTo>
                <a:lnTo>
                  <a:pt x="36530" y="59970"/>
                </a:lnTo>
                <a:lnTo>
                  <a:pt x="36740" y="59260"/>
                </a:lnTo>
                <a:lnTo>
                  <a:pt x="36820" y="59390"/>
                </a:lnTo>
                <a:lnTo>
                  <a:pt x="37260" y="60300"/>
                </a:lnTo>
                <a:lnTo>
                  <a:pt x="37330" y="60400"/>
                </a:lnTo>
                <a:lnTo>
                  <a:pt x="37410" y="60470"/>
                </a:lnTo>
                <a:lnTo>
                  <a:pt x="37500" y="60520"/>
                </a:lnTo>
                <a:lnTo>
                  <a:pt x="37600" y="60550"/>
                </a:lnTo>
                <a:lnTo>
                  <a:pt x="37720" y="60540"/>
                </a:lnTo>
                <a:lnTo>
                  <a:pt x="37860" y="60500"/>
                </a:lnTo>
                <a:lnTo>
                  <a:pt x="38100" y="60370"/>
                </a:lnTo>
                <a:lnTo>
                  <a:pt x="38240" y="60260"/>
                </a:lnTo>
                <a:lnTo>
                  <a:pt x="39340" y="59270"/>
                </a:lnTo>
                <a:lnTo>
                  <a:pt x="40190" y="58800"/>
                </a:lnTo>
                <a:lnTo>
                  <a:pt x="40310" y="58700"/>
                </a:lnTo>
                <a:lnTo>
                  <a:pt x="40480" y="58530"/>
                </a:lnTo>
                <a:lnTo>
                  <a:pt x="40590" y="58460"/>
                </a:lnTo>
                <a:lnTo>
                  <a:pt x="40710" y="58410"/>
                </a:lnTo>
                <a:lnTo>
                  <a:pt x="40860" y="58380"/>
                </a:lnTo>
                <a:lnTo>
                  <a:pt x="41130" y="58370"/>
                </a:lnTo>
                <a:lnTo>
                  <a:pt x="41200" y="58360"/>
                </a:lnTo>
                <a:lnTo>
                  <a:pt x="41280" y="58330"/>
                </a:lnTo>
                <a:lnTo>
                  <a:pt x="41550" y="58220"/>
                </a:lnTo>
                <a:lnTo>
                  <a:pt x="41690" y="58180"/>
                </a:lnTo>
                <a:lnTo>
                  <a:pt x="41870" y="58150"/>
                </a:lnTo>
                <a:lnTo>
                  <a:pt x="41990" y="58160"/>
                </a:lnTo>
                <a:lnTo>
                  <a:pt x="42110" y="58180"/>
                </a:lnTo>
                <a:lnTo>
                  <a:pt x="42380" y="58280"/>
                </a:lnTo>
                <a:lnTo>
                  <a:pt x="42510" y="58270"/>
                </a:lnTo>
                <a:lnTo>
                  <a:pt x="42660" y="58220"/>
                </a:lnTo>
                <a:lnTo>
                  <a:pt x="43340" y="57820"/>
                </a:lnTo>
                <a:lnTo>
                  <a:pt x="43800" y="57640"/>
                </a:lnTo>
                <a:lnTo>
                  <a:pt x="44430" y="58210"/>
                </a:lnTo>
                <a:lnTo>
                  <a:pt x="44660" y="58490"/>
                </a:lnTo>
                <a:lnTo>
                  <a:pt x="44800" y="58710"/>
                </a:lnTo>
                <a:lnTo>
                  <a:pt x="45060" y="59050"/>
                </a:lnTo>
                <a:lnTo>
                  <a:pt x="45410" y="59450"/>
                </a:lnTo>
                <a:lnTo>
                  <a:pt x="45470" y="59560"/>
                </a:lnTo>
                <a:lnTo>
                  <a:pt x="45500" y="59660"/>
                </a:lnTo>
                <a:lnTo>
                  <a:pt x="45510" y="59740"/>
                </a:lnTo>
                <a:lnTo>
                  <a:pt x="45500" y="59830"/>
                </a:lnTo>
                <a:lnTo>
                  <a:pt x="45500" y="59850"/>
                </a:lnTo>
                <a:lnTo>
                  <a:pt x="45470" y="59940"/>
                </a:lnTo>
                <a:lnTo>
                  <a:pt x="45430" y="60020"/>
                </a:lnTo>
                <a:lnTo>
                  <a:pt x="45180" y="60430"/>
                </a:lnTo>
                <a:lnTo>
                  <a:pt x="45100" y="60600"/>
                </a:lnTo>
                <a:lnTo>
                  <a:pt x="44930" y="61390"/>
                </a:lnTo>
                <a:lnTo>
                  <a:pt x="44930" y="61500"/>
                </a:lnTo>
                <a:lnTo>
                  <a:pt x="44960" y="61650"/>
                </a:lnTo>
                <a:lnTo>
                  <a:pt x="45030" y="61760"/>
                </a:lnTo>
                <a:lnTo>
                  <a:pt x="45270" y="62050"/>
                </a:lnTo>
                <a:lnTo>
                  <a:pt x="45690" y="62750"/>
                </a:lnTo>
                <a:lnTo>
                  <a:pt x="47390" y="64320"/>
                </a:lnTo>
                <a:lnTo>
                  <a:pt x="47460" y="6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Jizan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35610" y="69840"/>
                </a:moveTo>
                <a:lnTo>
                  <a:pt x="36100" y="69800"/>
                </a:lnTo>
                <a:lnTo>
                  <a:pt x="36270" y="69850"/>
                </a:lnTo>
                <a:lnTo>
                  <a:pt x="36310" y="69920"/>
                </a:lnTo>
                <a:lnTo>
                  <a:pt x="36330" y="70000"/>
                </a:lnTo>
                <a:lnTo>
                  <a:pt x="36330" y="70100"/>
                </a:lnTo>
                <a:lnTo>
                  <a:pt x="36240" y="70640"/>
                </a:lnTo>
                <a:lnTo>
                  <a:pt x="36240" y="70740"/>
                </a:lnTo>
                <a:lnTo>
                  <a:pt x="36240" y="70850"/>
                </a:lnTo>
                <a:lnTo>
                  <a:pt x="36280" y="70970"/>
                </a:lnTo>
                <a:lnTo>
                  <a:pt x="36350" y="71040"/>
                </a:lnTo>
                <a:lnTo>
                  <a:pt x="36440" y="71060"/>
                </a:lnTo>
                <a:lnTo>
                  <a:pt x="36730" y="71020"/>
                </a:lnTo>
                <a:lnTo>
                  <a:pt x="36820" y="71030"/>
                </a:lnTo>
                <a:lnTo>
                  <a:pt x="36920" y="71060"/>
                </a:lnTo>
                <a:lnTo>
                  <a:pt x="37030" y="71120"/>
                </a:lnTo>
                <a:lnTo>
                  <a:pt x="37100" y="71200"/>
                </a:lnTo>
                <a:lnTo>
                  <a:pt x="37130" y="71240"/>
                </a:lnTo>
                <a:lnTo>
                  <a:pt x="37180" y="71410"/>
                </a:lnTo>
                <a:lnTo>
                  <a:pt x="37230" y="71500"/>
                </a:lnTo>
                <a:lnTo>
                  <a:pt x="37320" y="71610"/>
                </a:lnTo>
                <a:lnTo>
                  <a:pt x="37410" y="71660"/>
                </a:lnTo>
                <a:lnTo>
                  <a:pt x="37510" y="71690"/>
                </a:lnTo>
                <a:lnTo>
                  <a:pt x="38190" y="71700"/>
                </a:lnTo>
                <a:lnTo>
                  <a:pt x="38290" y="71720"/>
                </a:lnTo>
                <a:lnTo>
                  <a:pt x="38410" y="71790"/>
                </a:lnTo>
                <a:lnTo>
                  <a:pt x="38500" y="71870"/>
                </a:lnTo>
                <a:lnTo>
                  <a:pt x="38550" y="71970"/>
                </a:lnTo>
                <a:lnTo>
                  <a:pt x="38580" y="72060"/>
                </a:lnTo>
                <a:lnTo>
                  <a:pt x="38640" y="72170"/>
                </a:lnTo>
                <a:lnTo>
                  <a:pt x="38710" y="72280"/>
                </a:lnTo>
                <a:lnTo>
                  <a:pt x="39110" y="72700"/>
                </a:lnTo>
                <a:lnTo>
                  <a:pt x="39220" y="72770"/>
                </a:lnTo>
                <a:lnTo>
                  <a:pt x="39310" y="72810"/>
                </a:lnTo>
                <a:lnTo>
                  <a:pt x="39400" y="72810"/>
                </a:lnTo>
                <a:lnTo>
                  <a:pt x="39480" y="72770"/>
                </a:lnTo>
                <a:lnTo>
                  <a:pt x="39540" y="72710"/>
                </a:lnTo>
                <a:lnTo>
                  <a:pt x="39580" y="72620"/>
                </a:lnTo>
                <a:lnTo>
                  <a:pt x="39780" y="71870"/>
                </a:lnTo>
                <a:lnTo>
                  <a:pt x="39870" y="71690"/>
                </a:lnTo>
                <a:lnTo>
                  <a:pt x="39930" y="71600"/>
                </a:lnTo>
                <a:lnTo>
                  <a:pt x="40010" y="71520"/>
                </a:lnTo>
                <a:lnTo>
                  <a:pt x="40190" y="71390"/>
                </a:lnTo>
                <a:lnTo>
                  <a:pt x="40390" y="71270"/>
                </a:lnTo>
                <a:lnTo>
                  <a:pt x="40420" y="71270"/>
                </a:lnTo>
                <a:lnTo>
                  <a:pt x="40590" y="71300"/>
                </a:lnTo>
                <a:lnTo>
                  <a:pt x="40650" y="71370"/>
                </a:lnTo>
                <a:lnTo>
                  <a:pt x="40670" y="71450"/>
                </a:lnTo>
                <a:lnTo>
                  <a:pt x="40660" y="71640"/>
                </a:lnTo>
                <a:lnTo>
                  <a:pt x="40680" y="71750"/>
                </a:lnTo>
                <a:lnTo>
                  <a:pt x="40750" y="71870"/>
                </a:lnTo>
                <a:lnTo>
                  <a:pt x="41090" y="72140"/>
                </a:lnTo>
                <a:lnTo>
                  <a:pt x="41200" y="72250"/>
                </a:lnTo>
                <a:lnTo>
                  <a:pt x="41260" y="72340"/>
                </a:lnTo>
                <a:lnTo>
                  <a:pt x="41390" y="72630"/>
                </a:lnTo>
                <a:lnTo>
                  <a:pt x="41460" y="72720"/>
                </a:lnTo>
                <a:lnTo>
                  <a:pt x="41540" y="72780"/>
                </a:lnTo>
                <a:lnTo>
                  <a:pt x="41870" y="72900"/>
                </a:lnTo>
                <a:lnTo>
                  <a:pt x="41960" y="72980"/>
                </a:lnTo>
                <a:lnTo>
                  <a:pt x="42030" y="73070"/>
                </a:lnTo>
                <a:lnTo>
                  <a:pt x="42260" y="73410"/>
                </a:lnTo>
                <a:lnTo>
                  <a:pt x="42390" y="73610"/>
                </a:lnTo>
                <a:lnTo>
                  <a:pt x="42220" y="73720"/>
                </a:lnTo>
                <a:lnTo>
                  <a:pt x="41960" y="73940"/>
                </a:lnTo>
                <a:lnTo>
                  <a:pt x="41850" y="74040"/>
                </a:lnTo>
                <a:lnTo>
                  <a:pt x="41640" y="74300"/>
                </a:lnTo>
                <a:lnTo>
                  <a:pt x="41630" y="74320"/>
                </a:lnTo>
                <a:lnTo>
                  <a:pt x="41870" y="74400"/>
                </a:lnTo>
                <a:lnTo>
                  <a:pt x="41960" y="74470"/>
                </a:lnTo>
                <a:lnTo>
                  <a:pt x="41990" y="74540"/>
                </a:lnTo>
                <a:lnTo>
                  <a:pt x="42000" y="74560"/>
                </a:lnTo>
                <a:lnTo>
                  <a:pt x="41990" y="74650"/>
                </a:lnTo>
                <a:lnTo>
                  <a:pt x="41890" y="74700"/>
                </a:lnTo>
                <a:lnTo>
                  <a:pt x="41790" y="74730"/>
                </a:lnTo>
                <a:lnTo>
                  <a:pt x="41680" y="74770"/>
                </a:lnTo>
                <a:lnTo>
                  <a:pt x="41590" y="74850"/>
                </a:lnTo>
                <a:lnTo>
                  <a:pt x="41560" y="74930"/>
                </a:lnTo>
                <a:lnTo>
                  <a:pt x="41570" y="75040"/>
                </a:lnTo>
                <a:lnTo>
                  <a:pt x="41540" y="75130"/>
                </a:lnTo>
                <a:lnTo>
                  <a:pt x="41450" y="75310"/>
                </a:lnTo>
                <a:lnTo>
                  <a:pt x="41430" y="75400"/>
                </a:lnTo>
                <a:lnTo>
                  <a:pt x="41440" y="75480"/>
                </a:lnTo>
                <a:lnTo>
                  <a:pt x="41480" y="75550"/>
                </a:lnTo>
                <a:lnTo>
                  <a:pt x="41500" y="75650"/>
                </a:lnTo>
                <a:lnTo>
                  <a:pt x="41500" y="75750"/>
                </a:lnTo>
                <a:lnTo>
                  <a:pt x="41480" y="75840"/>
                </a:lnTo>
                <a:lnTo>
                  <a:pt x="41410" y="76010"/>
                </a:lnTo>
                <a:lnTo>
                  <a:pt x="41380" y="76120"/>
                </a:lnTo>
                <a:lnTo>
                  <a:pt x="41400" y="76200"/>
                </a:lnTo>
                <a:lnTo>
                  <a:pt x="41490" y="76370"/>
                </a:lnTo>
                <a:lnTo>
                  <a:pt x="41540" y="76540"/>
                </a:lnTo>
                <a:lnTo>
                  <a:pt x="41590" y="76580"/>
                </a:lnTo>
                <a:lnTo>
                  <a:pt x="41750" y="76620"/>
                </a:lnTo>
                <a:lnTo>
                  <a:pt x="41800" y="76660"/>
                </a:lnTo>
                <a:lnTo>
                  <a:pt x="41830" y="76710"/>
                </a:lnTo>
                <a:lnTo>
                  <a:pt x="41830" y="76770"/>
                </a:lnTo>
                <a:lnTo>
                  <a:pt x="41820" y="76810"/>
                </a:lnTo>
                <a:lnTo>
                  <a:pt x="41780" y="76840"/>
                </a:lnTo>
                <a:lnTo>
                  <a:pt x="41740" y="76860"/>
                </a:lnTo>
                <a:lnTo>
                  <a:pt x="41700" y="76880"/>
                </a:lnTo>
                <a:lnTo>
                  <a:pt x="41640" y="76980"/>
                </a:lnTo>
                <a:lnTo>
                  <a:pt x="41650" y="77040"/>
                </a:lnTo>
                <a:lnTo>
                  <a:pt x="41690" y="77110"/>
                </a:lnTo>
                <a:lnTo>
                  <a:pt x="41720" y="77210"/>
                </a:lnTo>
                <a:lnTo>
                  <a:pt x="41720" y="77220"/>
                </a:lnTo>
                <a:lnTo>
                  <a:pt x="41690" y="77300"/>
                </a:lnTo>
                <a:lnTo>
                  <a:pt x="41650" y="77310"/>
                </a:lnTo>
                <a:lnTo>
                  <a:pt x="41620" y="77320"/>
                </a:lnTo>
                <a:lnTo>
                  <a:pt x="41520" y="77290"/>
                </a:lnTo>
                <a:lnTo>
                  <a:pt x="41440" y="77270"/>
                </a:lnTo>
                <a:lnTo>
                  <a:pt x="41340" y="77250"/>
                </a:lnTo>
                <a:lnTo>
                  <a:pt x="41280" y="77270"/>
                </a:lnTo>
                <a:lnTo>
                  <a:pt x="41260" y="77330"/>
                </a:lnTo>
                <a:lnTo>
                  <a:pt x="41250" y="77430"/>
                </a:lnTo>
                <a:lnTo>
                  <a:pt x="41240" y="77510"/>
                </a:lnTo>
                <a:lnTo>
                  <a:pt x="41130" y="77810"/>
                </a:lnTo>
                <a:lnTo>
                  <a:pt x="41070" y="77880"/>
                </a:lnTo>
                <a:lnTo>
                  <a:pt x="40990" y="77940"/>
                </a:lnTo>
                <a:lnTo>
                  <a:pt x="40980" y="77950"/>
                </a:lnTo>
                <a:lnTo>
                  <a:pt x="40790" y="78060"/>
                </a:lnTo>
                <a:lnTo>
                  <a:pt x="40730" y="78090"/>
                </a:lnTo>
                <a:lnTo>
                  <a:pt x="40680" y="78100"/>
                </a:lnTo>
                <a:lnTo>
                  <a:pt x="40560" y="78120"/>
                </a:lnTo>
                <a:lnTo>
                  <a:pt x="40510" y="78140"/>
                </a:lnTo>
                <a:lnTo>
                  <a:pt x="40500" y="78200"/>
                </a:lnTo>
                <a:lnTo>
                  <a:pt x="40510" y="78270"/>
                </a:lnTo>
                <a:lnTo>
                  <a:pt x="40510" y="78340"/>
                </a:lnTo>
                <a:lnTo>
                  <a:pt x="40480" y="78410"/>
                </a:lnTo>
                <a:lnTo>
                  <a:pt x="40360" y="78490"/>
                </a:lnTo>
                <a:lnTo>
                  <a:pt x="40210" y="78550"/>
                </a:lnTo>
                <a:lnTo>
                  <a:pt x="40180" y="78570"/>
                </a:lnTo>
                <a:lnTo>
                  <a:pt x="40010" y="78630"/>
                </a:lnTo>
                <a:lnTo>
                  <a:pt x="40000" y="78610"/>
                </a:lnTo>
                <a:lnTo>
                  <a:pt x="40000" y="78480"/>
                </a:lnTo>
                <a:lnTo>
                  <a:pt x="40000" y="78450"/>
                </a:lnTo>
                <a:lnTo>
                  <a:pt x="39970" y="78400"/>
                </a:lnTo>
                <a:lnTo>
                  <a:pt x="40030" y="78260"/>
                </a:lnTo>
                <a:lnTo>
                  <a:pt x="40000" y="78170"/>
                </a:lnTo>
                <a:lnTo>
                  <a:pt x="39790" y="77940"/>
                </a:lnTo>
                <a:lnTo>
                  <a:pt x="39740" y="77830"/>
                </a:lnTo>
                <a:lnTo>
                  <a:pt x="39730" y="77750"/>
                </a:lnTo>
                <a:lnTo>
                  <a:pt x="39730" y="77550"/>
                </a:lnTo>
                <a:lnTo>
                  <a:pt x="39780" y="77360"/>
                </a:lnTo>
                <a:lnTo>
                  <a:pt x="39780" y="77280"/>
                </a:lnTo>
                <a:lnTo>
                  <a:pt x="39700" y="77260"/>
                </a:lnTo>
                <a:lnTo>
                  <a:pt x="39730" y="77220"/>
                </a:lnTo>
                <a:lnTo>
                  <a:pt x="39680" y="77170"/>
                </a:lnTo>
                <a:lnTo>
                  <a:pt x="39640" y="77100"/>
                </a:lnTo>
                <a:lnTo>
                  <a:pt x="39630" y="77040"/>
                </a:lnTo>
                <a:lnTo>
                  <a:pt x="39670" y="77010"/>
                </a:lnTo>
                <a:lnTo>
                  <a:pt x="39650" y="76960"/>
                </a:lnTo>
                <a:lnTo>
                  <a:pt x="39530" y="76850"/>
                </a:lnTo>
                <a:lnTo>
                  <a:pt x="39500" y="76820"/>
                </a:lnTo>
                <a:lnTo>
                  <a:pt x="39440" y="76740"/>
                </a:lnTo>
                <a:lnTo>
                  <a:pt x="39340" y="76630"/>
                </a:lnTo>
                <a:lnTo>
                  <a:pt x="39310" y="76600"/>
                </a:lnTo>
                <a:lnTo>
                  <a:pt x="39180" y="76530"/>
                </a:lnTo>
                <a:lnTo>
                  <a:pt x="39130" y="76520"/>
                </a:lnTo>
                <a:lnTo>
                  <a:pt x="39080" y="76550"/>
                </a:lnTo>
                <a:lnTo>
                  <a:pt x="38940" y="76340"/>
                </a:lnTo>
                <a:lnTo>
                  <a:pt x="39000" y="76140"/>
                </a:lnTo>
                <a:lnTo>
                  <a:pt x="38970" y="76070"/>
                </a:lnTo>
                <a:lnTo>
                  <a:pt x="38970" y="75850"/>
                </a:lnTo>
                <a:lnTo>
                  <a:pt x="38950" y="75770"/>
                </a:lnTo>
                <a:lnTo>
                  <a:pt x="38910" y="75750"/>
                </a:lnTo>
                <a:lnTo>
                  <a:pt x="38860" y="75720"/>
                </a:lnTo>
                <a:lnTo>
                  <a:pt x="38850" y="75670"/>
                </a:lnTo>
                <a:lnTo>
                  <a:pt x="38810" y="75630"/>
                </a:lnTo>
                <a:lnTo>
                  <a:pt x="38730" y="75620"/>
                </a:lnTo>
                <a:lnTo>
                  <a:pt x="38640" y="75620"/>
                </a:lnTo>
                <a:lnTo>
                  <a:pt x="38580" y="75620"/>
                </a:lnTo>
                <a:lnTo>
                  <a:pt x="38530" y="75570"/>
                </a:lnTo>
                <a:lnTo>
                  <a:pt x="38490" y="75500"/>
                </a:lnTo>
                <a:lnTo>
                  <a:pt x="38430" y="75370"/>
                </a:lnTo>
                <a:lnTo>
                  <a:pt x="38410" y="75310"/>
                </a:lnTo>
                <a:lnTo>
                  <a:pt x="38390" y="75150"/>
                </a:lnTo>
                <a:lnTo>
                  <a:pt x="38370" y="75090"/>
                </a:lnTo>
                <a:lnTo>
                  <a:pt x="38330" y="75050"/>
                </a:lnTo>
                <a:lnTo>
                  <a:pt x="38140" y="74970"/>
                </a:lnTo>
                <a:lnTo>
                  <a:pt x="38150" y="75050"/>
                </a:lnTo>
                <a:lnTo>
                  <a:pt x="38180" y="75120"/>
                </a:lnTo>
                <a:lnTo>
                  <a:pt x="38260" y="75250"/>
                </a:lnTo>
                <a:lnTo>
                  <a:pt x="38170" y="75300"/>
                </a:lnTo>
                <a:lnTo>
                  <a:pt x="38210" y="75600"/>
                </a:lnTo>
                <a:lnTo>
                  <a:pt x="38170" y="75680"/>
                </a:lnTo>
                <a:lnTo>
                  <a:pt x="38140" y="75590"/>
                </a:lnTo>
                <a:lnTo>
                  <a:pt x="38140" y="75280"/>
                </a:lnTo>
                <a:lnTo>
                  <a:pt x="38120" y="75180"/>
                </a:lnTo>
                <a:lnTo>
                  <a:pt x="38060" y="75010"/>
                </a:lnTo>
                <a:lnTo>
                  <a:pt x="37990" y="74400"/>
                </a:lnTo>
                <a:lnTo>
                  <a:pt x="37960" y="74290"/>
                </a:lnTo>
                <a:lnTo>
                  <a:pt x="37940" y="74210"/>
                </a:lnTo>
                <a:lnTo>
                  <a:pt x="37970" y="73980"/>
                </a:lnTo>
                <a:lnTo>
                  <a:pt x="37960" y="73890"/>
                </a:lnTo>
                <a:lnTo>
                  <a:pt x="37930" y="73780"/>
                </a:lnTo>
                <a:lnTo>
                  <a:pt x="37900" y="73740"/>
                </a:lnTo>
                <a:lnTo>
                  <a:pt x="37860" y="73730"/>
                </a:lnTo>
                <a:lnTo>
                  <a:pt x="37810" y="73720"/>
                </a:lnTo>
                <a:lnTo>
                  <a:pt x="37780" y="73710"/>
                </a:lnTo>
                <a:lnTo>
                  <a:pt x="37760" y="73690"/>
                </a:lnTo>
                <a:lnTo>
                  <a:pt x="37750" y="73650"/>
                </a:lnTo>
                <a:lnTo>
                  <a:pt x="37720" y="73600"/>
                </a:lnTo>
                <a:lnTo>
                  <a:pt x="37260" y="73200"/>
                </a:lnTo>
                <a:lnTo>
                  <a:pt x="37220" y="73190"/>
                </a:lnTo>
                <a:lnTo>
                  <a:pt x="37210" y="73210"/>
                </a:lnTo>
                <a:lnTo>
                  <a:pt x="37180" y="73170"/>
                </a:lnTo>
                <a:lnTo>
                  <a:pt x="37130" y="73080"/>
                </a:lnTo>
                <a:lnTo>
                  <a:pt x="37050" y="72960"/>
                </a:lnTo>
                <a:lnTo>
                  <a:pt x="37020" y="72880"/>
                </a:lnTo>
                <a:lnTo>
                  <a:pt x="37000" y="72840"/>
                </a:lnTo>
                <a:lnTo>
                  <a:pt x="36970" y="72830"/>
                </a:lnTo>
                <a:lnTo>
                  <a:pt x="36870" y="72850"/>
                </a:lnTo>
                <a:lnTo>
                  <a:pt x="36830" y="72840"/>
                </a:lnTo>
                <a:lnTo>
                  <a:pt x="36810" y="72780"/>
                </a:lnTo>
                <a:lnTo>
                  <a:pt x="36790" y="72740"/>
                </a:lnTo>
                <a:lnTo>
                  <a:pt x="36600" y="72550"/>
                </a:lnTo>
                <a:lnTo>
                  <a:pt x="36590" y="72560"/>
                </a:lnTo>
                <a:lnTo>
                  <a:pt x="36570" y="72570"/>
                </a:lnTo>
                <a:lnTo>
                  <a:pt x="36530" y="72580"/>
                </a:lnTo>
                <a:lnTo>
                  <a:pt x="36510" y="72580"/>
                </a:lnTo>
                <a:lnTo>
                  <a:pt x="36470" y="72540"/>
                </a:lnTo>
                <a:lnTo>
                  <a:pt x="36340" y="72350"/>
                </a:lnTo>
                <a:lnTo>
                  <a:pt x="36290" y="72320"/>
                </a:lnTo>
                <a:lnTo>
                  <a:pt x="36040" y="72080"/>
                </a:lnTo>
                <a:lnTo>
                  <a:pt x="35940" y="72120"/>
                </a:lnTo>
                <a:lnTo>
                  <a:pt x="35780" y="72010"/>
                </a:lnTo>
                <a:lnTo>
                  <a:pt x="35680" y="72020"/>
                </a:lnTo>
                <a:lnTo>
                  <a:pt x="35640" y="71900"/>
                </a:lnTo>
                <a:lnTo>
                  <a:pt x="35570" y="71830"/>
                </a:lnTo>
                <a:lnTo>
                  <a:pt x="35470" y="71760"/>
                </a:lnTo>
                <a:lnTo>
                  <a:pt x="35390" y="71680"/>
                </a:lnTo>
                <a:lnTo>
                  <a:pt x="35210" y="71450"/>
                </a:lnTo>
                <a:lnTo>
                  <a:pt x="35180" y="71370"/>
                </a:lnTo>
                <a:lnTo>
                  <a:pt x="35190" y="71310"/>
                </a:lnTo>
                <a:lnTo>
                  <a:pt x="35200" y="71260"/>
                </a:lnTo>
                <a:lnTo>
                  <a:pt x="35190" y="71230"/>
                </a:lnTo>
                <a:lnTo>
                  <a:pt x="35140" y="71210"/>
                </a:lnTo>
                <a:lnTo>
                  <a:pt x="35100" y="71200"/>
                </a:lnTo>
                <a:lnTo>
                  <a:pt x="35100" y="71160"/>
                </a:lnTo>
                <a:lnTo>
                  <a:pt x="35100" y="71120"/>
                </a:lnTo>
                <a:lnTo>
                  <a:pt x="35090" y="71090"/>
                </a:lnTo>
                <a:lnTo>
                  <a:pt x="34910" y="70930"/>
                </a:lnTo>
                <a:lnTo>
                  <a:pt x="34840" y="70830"/>
                </a:lnTo>
                <a:lnTo>
                  <a:pt x="34880" y="70750"/>
                </a:lnTo>
                <a:lnTo>
                  <a:pt x="34860" y="70720"/>
                </a:lnTo>
                <a:lnTo>
                  <a:pt x="34940" y="70530"/>
                </a:lnTo>
                <a:lnTo>
                  <a:pt x="34980" y="70450"/>
                </a:lnTo>
                <a:lnTo>
                  <a:pt x="35050" y="70370"/>
                </a:lnTo>
                <a:lnTo>
                  <a:pt x="35130" y="70320"/>
                </a:lnTo>
                <a:lnTo>
                  <a:pt x="35400" y="70170"/>
                </a:lnTo>
                <a:lnTo>
                  <a:pt x="35480" y="70090"/>
                </a:lnTo>
                <a:lnTo>
                  <a:pt x="35530" y="70020"/>
                </a:lnTo>
                <a:lnTo>
                  <a:pt x="35610" y="69840"/>
                </a:lnTo>
                <a:close/>
                <a:moveTo>
                  <a:pt x="37400" y="77120"/>
                </a:moveTo>
                <a:lnTo>
                  <a:pt x="37400" y="77180"/>
                </a:lnTo>
                <a:lnTo>
                  <a:pt x="37390" y="77260"/>
                </a:lnTo>
                <a:lnTo>
                  <a:pt x="37360" y="77360"/>
                </a:lnTo>
                <a:lnTo>
                  <a:pt x="37370" y="77440"/>
                </a:lnTo>
                <a:lnTo>
                  <a:pt x="37410" y="77570"/>
                </a:lnTo>
                <a:lnTo>
                  <a:pt x="37370" y="77660"/>
                </a:lnTo>
                <a:lnTo>
                  <a:pt x="37370" y="77670"/>
                </a:lnTo>
                <a:lnTo>
                  <a:pt x="37270" y="77660"/>
                </a:lnTo>
                <a:lnTo>
                  <a:pt x="37150" y="77520"/>
                </a:lnTo>
                <a:lnTo>
                  <a:pt x="37050" y="77480"/>
                </a:lnTo>
                <a:lnTo>
                  <a:pt x="36960" y="77480"/>
                </a:lnTo>
                <a:lnTo>
                  <a:pt x="36910" y="77430"/>
                </a:lnTo>
                <a:lnTo>
                  <a:pt x="37040" y="77380"/>
                </a:lnTo>
                <a:lnTo>
                  <a:pt x="37110" y="77330"/>
                </a:lnTo>
                <a:lnTo>
                  <a:pt x="37080" y="77230"/>
                </a:lnTo>
                <a:lnTo>
                  <a:pt x="36970" y="77170"/>
                </a:lnTo>
                <a:lnTo>
                  <a:pt x="36860" y="77190"/>
                </a:lnTo>
                <a:lnTo>
                  <a:pt x="36730" y="77200"/>
                </a:lnTo>
                <a:lnTo>
                  <a:pt x="36640" y="77220"/>
                </a:lnTo>
                <a:lnTo>
                  <a:pt x="36560" y="77270"/>
                </a:lnTo>
                <a:lnTo>
                  <a:pt x="36490" y="77310"/>
                </a:lnTo>
                <a:lnTo>
                  <a:pt x="36410" y="77280"/>
                </a:lnTo>
                <a:lnTo>
                  <a:pt x="36310" y="77190"/>
                </a:lnTo>
                <a:lnTo>
                  <a:pt x="36240" y="77120"/>
                </a:lnTo>
                <a:lnTo>
                  <a:pt x="36140" y="77100"/>
                </a:lnTo>
                <a:lnTo>
                  <a:pt x="36030" y="77020"/>
                </a:lnTo>
                <a:lnTo>
                  <a:pt x="35920" y="76930"/>
                </a:lnTo>
                <a:lnTo>
                  <a:pt x="35870" y="76840"/>
                </a:lnTo>
                <a:lnTo>
                  <a:pt x="35840" y="76700"/>
                </a:lnTo>
                <a:lnTo>
                  <a:pt x="35770" y="76650"/>
                </a:lnTo>
                <a:lnTo>
                  <a:pt x="35690" y="76650"/>
                </a:lnTo>
                <a:lnTo>
                  <a:pt x="35640" y="76640"/>
                </a:lnTo>
                <a:lnTo>
                  <a:pt x="35650" y="76610"/>
                </a:lnTo>
                <a:lnTo>
                  <a:pt x="35650" y="76510"/>
                </a:lnTo>
                <a:lnTo>
                  <a:pt x="35580" y="76430"/>
                </a:lnTo>
                <a:lnTo>
                  <a:pt x="35540" y="76340"/>
                </a:lnTo>
                <a:lnTo>
                  <a:pt x="35550" y="76260"/>
                </a:lnTo>
                <a:lnTo>
                  <a:pt x="35610" y="76280"/>
                </a:lnTo>
                <a:lnTo>
                  <a:pt x="35640" y="76310"/>
                </a:lnTo>
                <a:lnTo>
                  <a:pt x="35690" y="76350"/>
                </a:lnTo>
                <a:lnTo>
                  <a:pt x="35860" y="76430"/>
                </a:lnTo>
                <a:lnTo>
                  <a:pt x="35950" y="76540"/>
                </a:lnTo>
                <a:lnTo>
                  <a:pt x="36000" y="76600"/>
                </a:lnTo>
                <a:lnTo>
                  <a:pt x="36010" y="76710"/>
                </a:lnTo>
                <a:lnTo>
                  <a:pt x="36010" y="76760"/>
                </a:lnTo>
                <a:lnTo>
                  <a:pt x="36090" y="76850"/>
                </a:lnTo>
                <a:lnTo>
                  <a:pt x="36160" y="76910"/>
                </a:lnTo>
                <a:lnTo>
                  <a:pt x="36190" y="76930"/>
                </a:lnTo>
                <a:lnTo>
                  <a:pt x="36350" y="76910"/>
                </a:lnTo>
                <a:lnTo>
                  <a:pt x="36400" y="77000"/>
                </a:lnTo>
                <a:lnTo>
                  <a:pt x="36480" y="77000"/>
                </a:lnTo>
                <a:lnTo>
                  <a:pt x="36570" y="76970"/>
                </a:lnTo>
                <a:lnTo>
                  <a:pt x="36650" y="76970"/>
                </a:lnTo>
                <a:lnTo>
                  <a:pt x="36700" y="77020"/>
                </a:lnTo>
                <a:lnTo>
                  <a:pt x="36700" y="77070"/>
                </a:lnTo>
                <a:lnTo>
                  <a:pt x="36750" y="77070"/>
                </a:lnTo>
                <a:lnTo>
                  <a:pt x="36880" y="77020"/>
                </a:lnTo>
                <a:lnTo>
                  <a:pt x="36760" y="76990"/>
                </a:lnTo>
                <a:lnTo>
                  <a:pt x="36690" y="76890"/>
                </a:lnTo>
                <a:lnTo>
                  <a:pt x="36750" y="76810"/>
                </a:lnTo>
                <a:lnTo>
                  <a:pt x="36780" y="76680"/>
                </a:lnTo>
                <a:lnTo>
                  <a:pt x="36810" y="76640"/>
                </a:lnTo>
                <a:lnTo>
                  <a:pt x="36870" y="76630"/>
                </a:lnTo>
                <a:lnTo>
                  <a:pt x="36890" y="76640"/>
                </a:lnTo>
                <a:lnTo>
                  <a:pt x="36930" y="76660"/>
                </a:lnTo>
                <a:lnTo>
                  <a:pt x="37050" y="76730"/>
                </a:lnTo>
                <a:lnTo>
                  <a:pt x="37050" y="76800"/>
                </a:lnTo>
                <a:lnTo>
                  <a:pt x="37110" y="76900"/>
                </a:lnTo>
                <a:lnTo>
                  <a:pt x="37100" y="76950"/>
                </a:lnTo>
                <a:lnTo>
                  <a:pt x="37210" y="76960"/>
                </a:lnTo>
                <a:lnTo>
                  <a:pt x="37240" y="77050"/>
                </a:lnTo>
                <a:lnTo>
                  <a:pt x="37400" y="77120"/>
                </a:lnTo>
                <a:close/>
                <a:moveTo>
                  <a:pt x="36250" y="76730"/>
                </a:moveTo>
                <a:lnTo>
                  <a:pt x="36190" y="76680"/>
                </a:lnTo>
                <a:lnTo>
                  <a:pt x="36120" y="76600"/>
                </a:lnTo>
                <a:lnTo>
                  <a:pt x="36010" y="76460"/>
                </a:lnTo>
                <a:lnTo>
                  <a:pt x="35920" y="76330"/>
                </a:lnTo>
                <a:lnTo>
                  <a:pt x="35890" y="76280"/>
                </a:lnTo>
                <a:lnTo>
                  <a:pt x="35940" y="76240"/>
                </a:lnTo>
                <a:lnTo>
                  <a:pt x="36040" y="76230"/>
                </a:lnTo>
                <a:lnTo>
                  <a:pt x="36120" y="76210"/>
                </a:lnTo>
                <a:lnTo>
                  <a:pt x="36170" y="76160"/>
                </a:lnTo>
                <a:lnTo>
                  <a:pt x="36210" y="76080"/>
                </a:lnTo>
                <a:lnTo>
                  <a:pt x="36260" y="76080"/>
                </a:lnTo>
                <a:lnTo>
                  <a:pt x="36270" y="76090"/>
                </a:lnTo>
                <a:lnTo>
                  <a:pt x="36290" y="76000"/>
                </a:lnTo>
                <a:lnTo>
                  <a:pt x="36260" y="75890"/>
                </a:lnTo>
                <a:lnTo>
                  <a:pt x="36200" y="75860"/>
                </a:lnTo>
                <a:lnTo>
                  <a:pt x="36140" y="75830"/>
                </a:lnTo>
                <a:lnTo>
                  <a:pt x="36090" y="75830"/>
                </a:lnTo>
                <a:lnTo>
                  <a:pt x="35990" y="75810"/>
                </a:lnTo>
                <a:lnTo>
                  <a:pt x="35940" y="75800"/>
                </a:lnTo>
                <a:lnTo>
                  <a:pt x="35920" y="75780"/>
                </a:lnTo>
                <a:lnTo>
                  <a:pt x="35960" y="75750"/>
                </a:lnTo>
                <a:lnTo>
                  <a:pt x="36000" y="75730"/>
                </a:lnTo>
                <a:lnTo>
                  <a:pt x="36010" y="75770"/>
                </a:lnTo>
                <a:lnTo>
                  <a:pt x="36150" y="75780"/>
                </a:lnTo>
                <a:lnTo>
                  <a:pt x="36260" y="75830"/>
                </a:lnTo>
                <a:lnTo>
                  <a:pt x="36330" y="75910"/>
                </a:lnTo>
                <a:lnTo>
                  <a:pt x="36340" y="75930"/>
                </a:lnTo>
                <a:lnTo>
                  <a:pt x="36360" y="76050"/>
                </a:lnTo>
                <a:lnTo>
                  <a:pt x="36360" y="76140"/>
                </a:lnTo>
                <a:lnTo>
                  <a:pt x="36340" y="76240"/>
                </a:lnTo>
                <a:lnTo>
                  <a:pt x="36360" y="76320"/>
                </a:lnTo>
                <a:lnTo>
                  <a:pt x="36500" y="76350"/>
                </a:lnTo>
                <a:lnTo>
                  <a:pt x="36540" y="76450"/>
                </a:lnTo>
                <a:lnTo>
                  <a:pt x="36360" y="76460"/>
                </a:lnTo>
                <a:lnTo>
                  <a:pt x="36310" y="76520"/>
                </a:lnTo>
                <a:lnTo>
                  <a:pt x="36330" y="76600"/>
                </a:lnTo>
                <a:lnTo>
                  <a:pt x="36440" y="76640"/>
                </a:lnTo>
                <a:lnTo>
                  <a:pt x="36500" y="76670"/>
                </a:lnTo>
                <a:lnTo>
                  <a:pt x="36580" y="76710"/>
                </a:lnTo>
                <a:lnTo>
                  <a:pt x="36610" y="76820"/>
                </a:lnTo>
                <a:lnTo>
                  <a:pt x="36610" y="76870"/>
                </a:lnTo>
                <a:lnTo>
                  <a:pt x="36480" y="76790"/>
                </a:lnTo>
                <a:lnTo>
                  <a:pt x="36320" y="76750"/>
                </a:lnTo>
                <a:lnTo>
                  <a:pt x="36250" y="76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Tabuk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5710" y="19960"/>
                </a:moveTo>
                <a:lnTo>
                  <a:pt x="6080" y="19950"/>
                </a:lnTo>
                <a:lnTo>
                  <a:pt x="6220" y="19920"/>
                </a:lnTo>
                <a:lnTo>
                  <a:pt x="6370" y="19930"/>
                </a:lnTo>
                <a:lnTo>
                  <a:pt x="6720" y="20020"/>
                </a:lnTo>
                <a:lnTo>
                  <a:pt x="7340" y="20080"/>
                </a:lnTo>
                <a:lnTo>
                  <a:pt x="7450" y="20060"/>
                </a:lnTo>
                <a:lnTo>
                  <a:pt x="7520" y="20020"/>
                </a:lnTo>
                <a:lnTo>
                  <a:pt x="7670" y="19870"/>
                </a:lnTo>
                <a:lnTo>
                  <a:pt x="7820" y="19800"/>
                </a:lnTo>
                <a:lnTo>
                  <a:pt x="8000" y="19740"/>
                </a:lnTo>
                <a:lnTo>
                  <a:pt x="8890" y="19570"/>
                </a:lnTo>
                <a:lnTo>
                  <a:pt x="9460" y="19530"/>
                </a:lnTo>
                <a:lnTo>
                  <a:pt x="9800" y="19470"/>
                </a:lnTo>
                <a:lnTo>
                  <a:pt x="10080" y="19470"/>
                </a:lnTo>
                <a:lnTo>
                  <a:pt x="10930" y="19680"/>
                </a:lnTo>
                <a:lnTo>
                  <a:pt x="11030" y="19730"/>
                </a:lnTo>
                <a:lnTo>
                  <a:pt x="11220" y="19860"/>
                </a:lnTo>
                <a:lnTo>
                  <a:pt x="11360" y="19990"/>
                </a:lnTo>
                <a:lnTo>
                  <a:pt x="12470" y="21440"/>
                </a:lnTo>
                <a:lnTo>
                  <a:pt x="12500" y="21470"/>
                </a:lnTo>
                <a:lnTo>
                  <a:pt x="12530" y="21490"/>
                </a:lnTo>
                <a:lnTo>
                  <a:pt x="12710" y="21550"/>
                </a:lnTo>
                <a:lnTo>
                  <a:pt x="12810" y="21550"/>
                </a:lnTo>
                <a:lnTo>
                  <a:pt x="12880" y="21550"/>
                </a:lnTo>
                <a:lnTo>
                  <a:pt x="13360" y="21370"/>
                </a:lnTo>
                <a:lnTo>
                  <a:pt x="14390" y="21140"/>
                </a:lnTo>
                <a:lnTo>
                  <a:pt x="14730" y="21140"/>
                </a:lnTo>
                <a:lnTo>
                  <a:pt x="14980" y="21180"/>
                </a:lnTo>
                <a:lnTo>
                  <a:pt x="15640" y="21400"/>
                </a:lnTo>
                <a:lnTo>
                  <a:pt x="16000" y="21470"/>
                </a:lnTo>
                <a:lnTo>
                  <a:pt x="16740" y="21520"/>
                </a:lnTo>
                <a:lnTo>
                  <a:pt x="16860" y="21490"/>
                </a:lnTo>
                <a:lnTo>
                  <a:pt x="16960" y="21440"/>
                </a:lnTo>
                <a:lnTo>
                  <a:pt x="17030" y="21350"/>
                </a:lnTo>
                <a:lnTo>
                  <a:pt x="17080" y="21250"/>
                </a:lnTo>
                <a:lnTo>
                  <a:pt x="17260" y="20800"/>
                </a:lnTo>
                <a:lnTo>
                  <a:pt x="17310" y="20700"/>
                </a:lnTo>
                <a:lnTo>
                  <a:pt x="17370" y="20600"/>
                </a:lnTo>
                <a:lnTo>
                  <a:pt x="17460" y="20520"/>
                </a:lnTo>
                <a:lnTo>
                  <a:pt x="17750" y="20340"/>
                </a:lnTo>
                <a:lnTo>
                  <a:pt x="18020" y="20080"/>
                </a:lnTo>
                <a:lnTo>
                  <a:pt x="18110" y="20050"/>
                </a:lnTo>
                <a:lnTo>
                  <a:pt x="18210" y="20070"/>
                </a:lnTo>
                <a:lnTo>
                  <a:pt x="18290" y="20130"/>
                </a:lnTo>
                <a:lnTo>
                  <a:pt x="18330" y="20230"/>
                </a:lnTo>
                <a:lnTo>
                  <a:pt x="18350" y="20340"/>
                </a:lnTo>
                <a:lnTo>
                  <a:pt x="18310" y="21130"/>
                </a:lnTo>
                <a:lnTo>
                  <a:pt x="18320" y="21570"/>
                </a:lnTo>
                <a:lnTo>
                  <a:pt x="18350" y="21850"/>
                </a:lnTo>
                <a:lnTo>
                  <a:pt x="18400" y="22060"/>
                </a:lnTo>
                <a:lnTo>
                  <a:pt x="18470" y="22230"/>
                </a:lnTo>
                <a:lnTo>
                  <a:pt x="18520" y="22330"/>
                </a:lnTo>
                <a:lnTo>
                  <a:pt x="18590" y="22430"/>
                </a:lnTo>
                <a:lnTo>
                  <a:pt x="18660" y="22520"/>
                </a:lnTo>
                <a:lnTo>
                  <a:pt x="18950" y="22760"/>
                </a:lnTo>
                <a:lnTo>
                  <a:pt x="19150" y="22880"/>
                </a:lnTo>
                <a:lnTo>
                  <a:pt x="19620" y="23040"/>
                </a:lnTo>
                <a:lnTo>
                  <a:pt x="19890" y="23100"/>
                </a:lnTo>
                <a:lnTo>
                  <a:pt x="20750" y="23190"/>
                </a:lnTo>
                <a:lnTo>
                  <a:pt x="20910" y="23180"/>
                </a:lnTo>
                <a:lnTo>
                  <a:pt x="21050" y="23130"/>
                </a:lnTo>
                <a:lnTo>
                  <a:pt x="21160" y="23080"/>
                </a:lnTo>
                <a:lnTo>
                  <a:pt x="21300" y="23040"/>
                </a:lnTo>
                <a:lnTo>
                  <a:pt x="21400" y="23060"/>
                </a:lnTo>
                <a:lnTo>
                  <a:pt x="21550" y="23150"/>
                </a:lnTo>
                <a:lnTo>
                  <a:pt x="21640" y="23180"/>
                </a:lnTo>
                <a:lnTo>
                  <a:pt x="21720" y="23190"/>
                </a:lnTo>
                <a:lnTo>
                  <a:pt x="21910" y="23190"/>
                </a:lnTo>
                <a:lnTo>
                  <a:pt x="22030" y="23480"/>
                </a:lnTo>
                <a:lnTo>
                  <a:pt x="22100" y="23560"/>
                </a:lnTo>
                <a:lnTo>
                  <a:pt x="22190" y="23620"/>
                </a:lnTo>
                <a:lnTo>
                  <a:pt x="22300" y="23630"/>
                </a:lnTo>
                <a:lnTo>
                  <a:pt x="22400" y="23620"/>
                </a:lnTo>
                <a:lnTo>
                  <a:pt x="22510" y="23570"/>
                </a:lnTo>
                <a:lnTo>
                  <a:pt x="22960" y="23340"/>
                </a:lnTo>
                <a:lnTo>
                  <a:pt x="23090" y="23310"/>
                </a:lnTo>
                <a:lnTo>
                  <a:pt x="23240" y="23280"/>
                </a:lnTo>
                <a:lnTo>
                  <a:pt x="23350" y="23290"/>
                </a:lnTo>
                <a:lnTo>
                  <a:pt x="23420" y="23310"/>
                </a:lnTo>
                <a:lnTo>
                  <a:pt x="23480" y="23340"/>
                </a:lnTo>
                <a:lnTo>
                  <a:pt x="23650" y="23480"/>
                </a:lnTo>
                <a:lnTo>
                  <a:pt x="23730" y="23580"/>
                </a:lnTo>
                <a:lnTo>
                  <a:pt x="23800" y="23630"/>
                </a:lnTo>
                <a:lnTo>
                  <a:pt x="23900" y="23670"/>
                </a:lnTo>
                <a:lnTo>
                  <a:pt x="25290" y="24000"/>
                </a:lnTo>
                <a:lnTo>
                  <a:pt x="25530" y="24090"/>
                </a:lnTo>
                <a:lnTo>
                  <a:pt x="25690" y="24180"/>
                </a:lnTo>
                <a:lnTo>
                  <a:pt x="25780" y="24290"/>
                </a:lnTo>
                <a:lnTo>
                  <a:pt x="25800" y="24310"/>
                </a:lnTo>
                <a:lnTo>
                  <a:pt x="25900" y="24410"/>
                </a:lnTo>
                <a:lnTo>
                  <a:pt x="26030" y="24500"/>
                </a:lnTo>
                <a:lnTo>
                  <a:pt x="26290" y="24630"/>
                </a:lnTo>
                <a:lnTo>
                  <a:pt x="26800" y="25050"/>
                </a:lnTo>
                <a:lnTo>
                  <a:pt x="27050" y="25300"/>
                </a:lnTo>
                <a:lnTo>
                  <a:pt x="27110" y="25400"/>
                </a:lnTo>
                <a:lnTo>
                  <a:pt x="27150" y="25510"/>
                </a:lnTo>
                <a:lnTo>
                  <a:pt x="27620" y="27420"/>
                </a:lnTo>
                <a:lnTo>
                  <a:pt x="27670" y="27510"/>
                </a:lnTo>
                <a:lnTo>
                  <a:pt x="27740" y="27600"/>
                </a:lnTo>
                <a:lnTo>
                  <a:pt x="27800" y="27670"/>
                </a:lnTo>
                <a:lnTo>
                  <a:pt x="27970" y="27780"/>
                </a:lnTo>
                <a:lnTo>
                  <a:pt x="28490" y="28060"/>
                </a:lnTo>
                <a:lnTo>
                  <a:pt x="28590" y="28150"/>
                </a:lnTo>
                <a:lnTo>
                  <a:pt x="28680" y="28260"/>
                </a:lnTo>
                <a:lnTo>
                  <a:pt x="28700" y="28360"/>
                </a:lnTo>
                <a:lnTo>
                  <a:pt x="28690" y="28460"/>
                </a:lnTo>
                <a:lnTo>
                  <a:pt x="28650" y="28560"/>
                </a:lnTo>
                <a:lnTo>
                  <a:pt x="28580" y="28660"/>
                </a:lnTo>
                <a:lnTo>
                  <a:pt x="28500" y="28750"/>
                </a:lnTo>
                <a:lnTo>
                  <a:pt x="27970" y="29210"/>
                </a:lnTo>
                <a:lnTo>
                  <a:pt x="27770" y="29480"/>
                </a:lnTo>
                <a:lnTo>
                  <a:pt x="27640" y="29740"/>
                </a:lnTo>
                <a:lnTo>
                  <a:pt x="27390" y="30520"/>
                </a:lnTo>
                <a:lnTo>
                  <a:pt x="27310" y="30680"/>
                </a:lnTo>
                <a:lnTo>
                  <a:pt x="27240" y="30780"/>
                </a:lnTo>
                <a:lnTo>
                  <a:pt x="27170" y="30830"/>
                </a:lnTo>
                <a:lnTo>
                  <a:pt x="27030" y="30610"/>
                </a:lnTo>
                <a:lnTo>
                  <a:pt x="26950" y="30550"/>
                </a:lnTo>
                <a:lnTo>
                  <a:pt x="26850" y="30490"/>
                </a:lnTo>
                <a:lnTo>
                  <a:pt x="26760" y="30480"/>
                </a:lnTo>
                <a:lnTo>
                  <a:pt x="24960" y="30750"/>
                </a:lnTo>
                <a:lnTo>
                  <a:pt x="24530" y="30760"/>
                </a:lnTo>
                <a:lnTo>
                  <a:pt x="24320" y="30730"/>
                </a:lnTo>
                <a:lnTo>
                  <a:pt x="24150" y="30670"/>
                </a:lnTo>
                <a:lnTo>
                  <a:pt x="23630" y="30270"/>
                </a:lnTo>
                <a:lnTo>
                  <a:pt x="23090" y="30070"/>
                </a:lnTo>
                <a:lnTo>
                  <a:pt x="22930" y="29990"/>
                </a:lnTo>
                <a:lnTo>
                  <a:pt x="22830" y="29900"/>
                </a:lnTo>
                <a:lnTo>
                  <a:pt x="22760" y="29710"/>
                </a:lnTo>
                <a:lnTo>
                  <a:pt x="22710" y="29610"/>
                </a:lnTo>
                <a:lnTo>
                  <a:pt x="22610" y="29530"/>
                </a:lnTo>
                <a:lnTo>
                  <a:pt x="22530" y="29520"/>
                </a:lnTo>
                <a:lnTo>
                  <a:pt x="22480" y="29570"/>
                </a:lnTo>
                <a:lnTo>
                  <a:pt x="22480" y="29660"/>
                </a:lnTo>
                <a:lnTo>
                  <a:pt x="22500" y="29750"/>
                </a:lnTo>
                <a:lnTo>
                  <a:pt x="22510" y="29850"/>
                </a:lnTo>
                <a:lnTo>
                  <a:pt x="22490" y="29920"/>
                </a:lnTo>
                <a:lnTo>
                  <a:pt x="22380" y="29970"/>
                </a:lnTo>
                <a:lnTo>
                  <a:pt x="22280" y="29960"/>
                </a:lnTo>
                <a:lnTo>
                  <a:pt x="22170" y="29930"/>
                </a:lnTo>
                <a:lnTo>
                  <a:pt x="21850" y="29780"/>
                </a:lnTo>
                <a:lnTo>
                  <a:pt x="21710" y="29730"/>
                </a:lnTo>
                <a:lnTo>
                  <a:pt x="21610" y="29730"/>
                </a:lnTo>
                <a:lnTo>
                  <a:pt x="21510" y="29740"/>
                </a:lnTo>
                <a:lnTo>
                  <a:pt x="21450" y="29770"/>
                </a:lnTo>
                <a:lnTo>
                  <a:pt x="21070" y="30080"/>
                </a:lnTo>
                <a:lnTo>
                  <a:pt x="20950" y="30160"/>
                </a:lnTo>
                <a:lnTo>
                  <a:pt x="20820" y="30190"/>
                </a:lnTo>
                <a:lnTo>
                  <a:pt x="20730" y="30160"/>
                </a:lnTo>
                <a:lnTo>
                  <a:pt x="20690" y="30090"/>
                </a:lnTo>
                <a:lnTo>
                  <a:pt x="20690" y="30000"/>
                </a:lnTo>
                <a:lnTo>
                  <a:pt x="20700" y="29900"/>
                </a:lnTo>
                <a:lnTo>
                  <a:pt x="20700" y="29800"/>
                </a:lnTo>
                <a:lnTo>
                  <a:pt x="20670" y="29710"/>
                </a:lnTo>
                <a:lnTo>
                  <a:pt x="20600" y="29630"/>
                </a:lnTo>
                <a:lnTo>
                  <a:pt x="20330" y="29460"/>
                </a:lnTo>
                <a:lnTo>
                  <a:pt x="20260" y="29380"/>
                </a:lnTo>
                <a:lnTo>
                  <a:pt x="20230" y="29300"/>
                </a:lnTo>
                <a:lnTo>
                  <a:pt x="20220" y="29220"/>
                </a:lnTo>
                <a:lnTo>
                  <a:pt x="20230" y="29180"/>
                </a:lnTo>
                <a:lnTo>
                  <a:pt x="20230" y="29160"/>
                </a:lnTo>
                <a:lnTo>
                  <a:pt x="20230" y="29140"/>
                </a:lnTo>
                <a:lnTo>
                  <a:pt x="20220" y="29080"/>
                </a:lnTo>
                <a:lnTo>
                  <a:pt x="20180" y="29010"/>
                </a:lnTo>
                <a:lnTo>
                  <a:pt x="20110" y="28960"/>
                </a:lnTo>
                <a:lnTo>
                  <a:pt x="20020" y="28920"/>
                </a:lnTo>
                <a:lnTo>
                  <a:pt x="19920" y="28910"/>
                </a:lnTo>
                <a:lnTo>
                  <a:pt x="19490" y="28890"/>
                </a:lnTo>
                <a:lnTo>
                  <a:pt x="19300" y="28860"/>
                </a:lnTo>
                <a:lnTo>
                  <a:pt x="19180" y="28790"/>
                </a:lnTo>
                <a:lnTo>
                  <a:pt x="19080" y="28710"/>
                </a:lnTo>
                <a:lnTo>
                  <a:pt x="18840" y="28340"/>
                </a:lnTo>
                <a:lnTo>
                  <a:pt x="18750" y="28170"/>
                </a:lnTo>
                <a:lnTo>
                  <a:pt x="18670" y="27970"/>
                </a:lnTo>
                <a:lnTo>
                  <a:pt x="18550" y="27530"/>
                </a:lnTo>
                <a:lnTo>
                  <a:pt x="18510" y="27450"/>
                </a:lnTo>
                <a:lnTo>
                  <a:pt x="18450" y="27360"/>
                </a:lnTo>
                <a:lnTo>
                  <a:pt x="18340" y="27280"/>
                </a:lnTo>
                <a:lnTo>
                  <a:pt x="18260" y="27250"/>
                </a:lnTo>
                <a:lnTo>
                  <a:pt x="18180" y="27260"/>
                </a:lnTo>
                <a:lnTo>
                  <a:pt x="17370" y="27700"/>
                </a:lnTo>
                <a:lnTo>
                  <a:pt x="17280" y="27730"/>
                </a:lnTo>
                <a:lnTo>
                  <a:pt x="17180" y="27750"/>
                </a:lnTo>
                <a:lnTo>
                  <a:pt x="17080" y="27740"/>
                </a:lnTo>
                <a:lnTo>
                  <a:pt x="16900" y="27710"/>
                </a:lnTo>
                <a:lnTo>
                  <a:pt x="16770" y="27660"/>
                </a:lnTo>
                <a:lnTo>
                  <a:pt x="16410" y="27430"/>
                </a:lnTo>
                <a:lnTo>
                  <a:pt x="16210" y="27340"/>
                </a:lnTo>
                <a:lnTo>
                  <a:pt x="16080" y="27320"/>
                </a:lnTo>
                <a:lnTo>
                  <a:pt x="15960" y="27320"/>
                </a:lnTo>
                <a:lnTo>
                  <a:pt x="15870" y="27350"/>
                </a:lnTo>
                <a:lnTo>
                  <a:pt x="14760" y="27880"/>
                </a:lnTo>
                <a:lnTo>
                  <a:pt x="14260" y="28000"/>
                </a:lnTo>
                <a:lnTo>
                  <a:pt x="14170" y="28050"/>
                </a:lnTo>
                <a:lnTo>
                  <a:pt x="14090" y="28120"/>
                </a:lnTo>
                <a:lnTo>
                  <a:pt x="14070" y="28200"/>
                </a:lnTo>
                <a:lnTo>
                  <a:pt x="14090" y="28280"/>
                </a:lnTo>
                <a:lnTo>
                  <a:pt x="14160" y="28330"/>
                </a:lnTo>
                <a:lnTo>
                  <a:pt x="14250" y="28340"/>
                </a:lnTo>
                <a:lnTo>
                  <a:pt x="14530" y="28290"/>
                </a:lnTo>
                <a:lnTo>
                  <a:pt x="14610" y="28280"/>
                </a:lnTo>
                <a:lnTo>
                  <a:pt x="14670" y="28290"/>
                </a:lnTo>
                <a:lnTo>
                  <a:pt x="14740" y="28320"/>
                </a:lnTo>
                <a:lnTo>
                  <a:pt x="14820" y="28370"/>
                </a:lnTo>
                <a:lnTo>
                  <a:pt x="14880" y="28440"/>
                </a:lnTo>
                <a:lnTo>
                  <a:pt x="14920" y="28500"/>
                </a:lnTo>
                <a:lnTo>
                  <a:pt x="14960" y="28590"/>
                </a:lnTo>
                <a:lnTo>
                  <a:pt x="15020" y="28880"/>
                </a:lnTo>
                <a:lnTo>
                  <a:pt x="15030" y="29010"/>
                </a:lnTo>
                <a:lnTo>
                  <a:pt x="15020" y="29280"/>
                </a:lnTo>
                <a:lnTo>
                  <a:pt x="14930" y="29930"/>
                </a:lnTo>
                <a:lnTo>
                  <a:pt x="14940" y="30140"/>
                </a:lnTo>
                <a:lnTo>
                  <a:pt x="14960" y="30250"/>
                </a:lnTo>
                <a:lnTo>
                  <a:pt x="14990" y="30360"/>
                </a:lnTo>
                <a:lnTo>
                  <a:pt x="15030" y="30460"/>
                </a:lnTo>
                <a:lnTo>
                  <a:pt x="15090" y="30560"/>
                </a:lnTo>
                <a:lnTo>
                  <a:pt x="15160" y="30650"/>
                </a:lnTo>
                <a:lnTo>
                  <a:pt x="15250" y="30740"/>
                </a:lnTo>
                <a:lnTo>
                  <a:pt x="15350" y="30810"/>
                </a:lnTo>
                <a:lnTo>
                  <a:pt x="15450" y="30850"/>
                </a:lnTo>
                <a:lnTo>
                  <a:pt x="15950" y="31000"/>
                </a:lnTo>
                <a:lnTo>
                  <a:pt x="16040" y="31050"/>
                </a:lnTo>
                <a:lnTo>
                  <a:pt x="16120" y="31140"/>
                </a:lnTo>
                <a:lnTo>
                  <a:pt x="16160" y="31250"/>
                </a:lnTo>
                <a:lnTo>
                  <a:pt x="16170" y="31370"/>
                </a:lnTo>
                <a:lnTo>
                  <a:pt x="16140" y="31470"/>
                </a:lnTo>
                <a:lnTo>
                  <a:pt x="16110" y="31550"/>
                </a:lnTo>
                <a:lnTo>
                  <a:pt x="15850" y="31980"/>
                </a:lnTo>
                <a:lnTo>
                  <a:pt x="15770" y="32180"/>
                </a:lnTo>
                <a:lnTo>
                  <a:pt x="15750" y="32280"/>
                </a:lnTo>
                <a:lnTo>
                  <a:pt x="15740" y="32380"/>
                </a:lnTo>
                <a:lnTo>
                  <a:pt x="15750" y="32480"/>
                </a:lnTo>
                <a:lnTo>
                  <a:pt x="15780" y="32580"/>
                </a:lnTo>
                <a:lnTo>
                  <a:pt x="16030" y="33080"/>
                </a:lnTo>
                <a:lnTo>
                  <a:pt x="16090" y="33280"/>
                </a:lnTo>
                <a:lnTo>
                  <a:pt x="16140" y="33480"/>
                </a:lnTo>
                <a:lnTo>
                  <a:pt x="16160" y="33560"/>
                </a:lnTo>
                <a:lnTo>
                  <a:pt x="16200" y="33620"/>
                </a:lnTo>
                <a:lnTo>
                  <a:pt x="16260" y="33600"/>
                </a:lnTo>
                <a:lnTo>
                  <a:pt x="16420" y="33470"/>
                </a:lnTo>
                <a:lnTo>
                  <a:pt x="16510" y="33440"/>
                </a:lnTo>
                <a:lnTo>
                  <a:pt x="16610" y="33450"/>
                </a:lnTo>
                <a:lnTo>
                  <a:pt x="17380" y="33900"/>
                </a:lnTo>
                <a:lnTo>
                  <a:pt x="17450" y="33950"/>
                </a:lnTo>
                <a:lnTo>
                  <a:pt x="17470" y="33980"/>
                </a:lnTo>
                <a:lnTo>
                  <a:pt x="17490" y="33990"/>
                </a:lnTo>
                <a:lnTo>
                  <a:pt x="17550" y="34260"/>
                </a:lnTo>
                <a:lnTo>
                  <a:pt x="17590" y="34360"/>
                </a:lnTo>
                <a:lnTo>
                  <a:pt x="17640" y="34450"/>
                </a:lnTo>
                <a:lnTo>
                  <a:pt x="17720" y="34550"/>
                </a:lnTo>
                <a:lnTo>
                  <a:pt x="18280" y="35020"/>
                </a:lnTo>
                <a:lnTo>
                  <a:pt x="18360" y="35110"/>
                </a:lnTo>
                <a:lnTo>
                  <a:pt x="18420" y="35200"/>
                </a:lnTo>
                <a:lnTo>
                  <a:pt x="18490" y="35340"/>
                </a:lnTo>
                <a:lnTo>
                  <a:pt x="18620" y="35700"/>
                </a:lnTo>
                <a:lnTo>
                  <a:pt x="18770" y="36280"/>
                </a:lnTo>
                <a:lnTo>
                  <a:pt x="18810" y="36380"/>
                </a:lnTo>
                <a:lnTo>
                  <a:pt x="18820" y="36390"/>
                </a:lnTo>
                <a:lnTo>
                  <a:pt x="18850" y="36400"/>
                </a:lnTo>
                <a:lnTo>
                  <a:pt x="18920" y="36420"/>
                </a:lnTo>
                <a:lnTo>
                  <a:pt x="19190" y="36440"/>
                </a:lnTo>
                <a:lnTo>
                  <a:pt x="19280" y="36450"/>
                </a:lnTo>
                <a:lnTo>
                  <a:pt x="19340" y="36490"/>
                </a:lnTo>
                <a:lnTo>
                  <a:pt x="19400" y="36540"/>
                </a:lnTo>
                <a:lnTo>
                  <a:pt x="19430" y="36630"/>
                </a:lnTo>
                <a:lnTo>
                  <a:pt x="19440" y="36720"/>
                </a:lnTo>
                <a:lnTo>
                  <a:pt x="19280" y="37810"/>
                </a:lnTo>
                <a:lnTo>
                  <a:pt x="19340" y="39380"/>
                </a:lnTo>
                <a:lnTo>
                  <a:pt x="19320" y="39450"/>
                </a:lnTo>
                <a:lnTo>
                  <a:pt x="19280" y="39540"/>
                </a:lnTo>
                <a:lnTo>
                  <a:pt x="19190" y="39660"/>
                </a:lnTo>
                <a:lnTo>
                  <a:pt x="19090" y="39740"/>
                </a:lnTo>
                <a:lnTo>
                  <a:pt x="18990" y="39790"/>
                </a:lnTo>
                <a:lnTo>
                  <a:pt x="18880" y="39810"/>
                </a:lnTo>
                <a:lnTo>
                  <a:pt x="18670" y="39800"/>
                </a:lnTo>
                <a:lnTo>
                  <a:pt x="18480" y="39760"/>
                </a:lnTo>
                <a:lnTo>
                  <a:pt x="18380" y="39760"/>
                </a:lnTo>
                <a:lnTo>
                  <a:pt x="18290" y="39770"/>
                </a:lnTo>
                <a:lnTo>
                  <a:pt x="18190" y="39830"/>
                </a:lnTo>
                <a:lnTo>
                  <a:pt x="18100" y="39930"/>
                </a:lnTo>
                <a:lnTo>
                  <a:pt x="17980" y="40080"/>
                </a:lnTo>
                <a:lnTo>
                  <a:pt x="17880" y="40180"/>
                </a:lnTo>
                <a:lnTo>
                  <a:pt x="17770" y="40250"/>
                </a:lnTo>
                <a:lnTo>
                  <a:pt x="17670" y="40290"/>
                </a:lnTo>
                <a:lnTo>
                  <a:pt x="17580" y="40320"/>
                </a:lnTo>
                <a:lnTo>
                  <a:pt x="17410" y="40340"/>
                </a:lnTo>
                <a:lnTo>
                  <a:pt x="17060" y="40340"/>
                </a:lnTo>
                <a:lnTo>
                  <a:pt x="16970" y="40360"/>
                </a:lnTo>
                <a:lnTo>
                  <a:pt x="16880" y="40400"/>
                </a:lnTo>
                <a:lnTo>
                  <a:pt x="16810" y="40480"/>
                </a:lnTo>
                <a:lnTo>
                  <a:pt x="16760" y="40560"/>
                </a:lnTo>
                <a:lnTo>
                  <a:pt x="16730" y="40650"/>
                </a:lnTo>
                <a:lnTo>
                  <a:pt x="16680" y="40930"/>
                </a:lnTo>
                <a:lnTo>
                  <a:pt x="16670" y="40960"/>
                </a:lnTo>
                <a:lnTo>
                  <a:pt x="16400" y="40560"/>
                </a:lnTo>
                <a:lnTo>
                  <a:pt x="16130" y="40190"/>
                </a:lnTo>
                <a:lnTo>
                  <a:pt x="16010" y="40020"/>
                </a:lnTo>
                <a:lnTo>
                  <a:pt x="16000" y="39890"/>
                </a:lnTo>
                <a:lnTo>
                  <a:pt x="16020" y="39850"/>
                </a:lnTo>
                <a:lnTo>
                  <a:pt x="16020" y="39810"/>
                </a:lnTo>
                <a:lnTo>
                  <a:pt x="16010" y="39760"/>
                </a:lnTo>
                <a:lnTo>
                  <a:pt x="16000" y="39730"/>
                </a:lnTo>
                <a:lnTo>
                  <a:pt x="15970" y="39710"/>
                </a:lnTo>
                <a:lnTo>
                  <a:pt x="15910" y="39770"/>
                </a:lnTo>
                <a:lnTo>
                  <a:pt x="15870" y="39770"/>
                </a:lnTo>
                <a:lnTo>
                  <a:pt x="15790" y="39730"/>
                </a:lnTo>
                <a:lnTo>
                  <a:pt x="15740" y="39650"/>
                </a:lnTo>
                <a:lnTo>
                  <a:pt x="15660" y="39480"/>
                </a:lnTo>
                <a:lnTo>
                  <a:pt x="15770" y="39480"/>
                </a:lnTo>
                <a:lnTo>
                  <a:pt x="15870" y="39500"/>
                </a:lnTo>
                <a:lnTo>
                  <a:pt x="15970" y="39500"/>
                </a:lnTo>
                <a:lnTo>
                  <a:pt x="16070" y="39460"/>
                </a:lnTo>
                <a:lnTo>
                  <a:pt x="16130" y="39380"/>
                </a:lnTo>
                <a:lnTo>
                  <a:pt x="16130" y="39140"/>
                </a:lnTo>
                <a:lnTo>
                  <a:pt x="16230" y="38940"/>
                </a:lnTo>
                <a:lnTo>
                  <a:pt x="16220" y="38840"/>
                </a:lnTo>
                <a:lnTo>
                  <a:pt x="16130" y="38640"/>
                </a:lnTo>
                <a:lnTo>
                  <a:pt x="16110" y="38520"/>
                </a:lnTo>
                <a:lnTo>
                  <a:pt x="16130" y="38240"/>
                </a:lnTo>
                <a:lnTo>
                  <a:pt x="16130" y="38130"/>
                </a:lnTo>
                <a:lnTo>
                  <a:pt x="16100" y="38030"/>
                </a:lnTo>
                <a:lnTo>
                  <a:pt x="16070" y="37940"/>
                </a:lnTo>
                <a:lnTo>
                  <a:pt x="16020" y="37850"/>
                </a:lnTo>
                <a:lnTo>
                  <a:pt x="15930" y="37750"/>
                </a:lnTo>
                <a:lnTo>
                  <a:pt x="15880" y="37700"/>
                </a:lnTo>
                <a:lnTo>
                  <a:pt x="15840" y="37670"/>
                </a:lnTo>
                <a:lnTo>
                  <a:pt x="15800" y="37630"/>
                </a:lnTo>
                <a:lnTo>
                  <a:pt x="15760" y="37540"/>
                </a:lnTo>
                <a:lnTo>
                  <a:pt x="15720" y="37510"/>
                </a:lnTo>
                <a:lnTo>
                  <a:pt x="15630" y="37440"/>
                </a:lnTo>
                <a:lnTo>
                  <a:pt x="15550" y="37340"/>
                </a:lnTo>
                <a:lnTo>
                  <a:pt x="15480" y="37240"/>
                </a:lnTo>
                <a:lnTo>
                  <a:pt x="15420" y="37130"/>
                </a:lnTo>
                <a:lnTo>
                  <a:pt x="15410" y="37080"/>
                </a:lnTo>
                <a:lnTo>
                  <a:pt x="15400" y="36970"/>
                </a:lnTo>
                <a:lnTo>
                  <a:pt x="15390" y="36930"/>
                </a:lnTo>
                <a:lnTo>
                  <a:pt x="15370" y="36890"/>
                </a:lnTo>
                <a:lnTo>
                  <a:pt x="15300" y="36820"/>
                </a:lnTo>
                <a:lnTo>
                  <a:pt x="15280" y="36770"/>
                </a:lnTo>
                <a:lnTo>
                  <a:pt x="15350" y="36720"/>
                </a:lnTo>
                <a:lnTo>
                  <a:pt x="15290" y="36610"/>
                </a:lnTo>
                <a:lnTo>
                  <a:pt x="15100" y="36410"/>
                </a:lnTo>
                <a:lnTo>
                  <a:pt x="15070" y="36350"/>
                </a:lnTo>
                <a:lnTo>
                  <a:pt x="15000" y="36150"/>
                </a:lnTo>
                <a:lnTo>
                  <a:pt x="14970" y="36110"/>
                </a:lnTo>
                <a:lnTo>
                  <a:pt x="14920" y="36070"/>
                </a:lnTo>
                <a:lnTo>
                  <a:pt x="14890" y="36050"/>
                </a:lnTo>
                <a:lnTo>
                  <a:pt x="14890" y="36020"/>
                </a:lnTo>
                <a:lnTo>
                  <a:pt x="14890" y="35960"/>
                </a:lnTo>
                <a:lnTo>
                  <a:pt x="14880" y="35930"/>
                </a:lnTo>
                <a:lnTo>
                  <a:pt x="14840" y="35880"/>
                </a:lnTo>
                <a:lnTo>
                  <a:pt x="14780" y="35740"/>
                </a:lnTo>
                <a:lnTo>
                  <a:pt x="14750" y="35690"/>
                </a:lnTo>
                <a:lnTo>
                  <a:pt x="14690" y="35650"/>
                </a:lnTo>
                <a:lnTo>
                  <a:pt x="14560" y="35590"/>
                </a:lnTo>
                <a:lnTo>
                  <a:pt x="14510" y="35560"/>
                </a:lnTo>
                <a:lnTo>
                  <a:pt x="14340" y="35290"/>
                </a:lnTo>
                <a:lnTo>
                  <a:pt x="14230" y="35150"/>
                </a:lnTo>
                <a:lnTo>
                  <a:pt x="14140" y="35140"/>
                </a:lnTo>
                <a:lnTo>
                  <a:pt x="14130" y="35200"/>
                </a:lnTo>
                <a:lnTo>
                  <a:pt x="14160" y="35250"/>
                </a:lnTo>
                <a:lnTo>
                  <a:pt x="14170" y="35300"/>
                </a:lnTo>
                <a:lnTo>
                  <a:pt x="14120" y="35330"/>
                </a:lnTo>
                <a:lnTo>
                  <a:pt x="14070" y="35310"/>
                </a:lnTo>
                <a:lnTo>
                  <a:pt x="13940" y="35220"/>
                </a:lnTo>
                <a:lnTo>
                  <a:pt x="13870" y="35200"/>
                </a:lnTo>
                <a:lnTo>
                  <a:pt x="13830" y="35170"/>
                </a:lnTo>
                <a:lnTo>
                  <a:pt x="13740" y="35050"/>
                </a:lnTo>
                <a:lnTo>
                  <a:pt x="13710" y="35000"/>
                </a:lnTo>
                <a:lnTo>
                  <a:pt x="13700" y="34970"/>
                </a:lnTo>
                <a:lnTo>
                  <a:pt x="13710" y="34870"/>
                </a:lnTo>
                <a:lnTo>
                  <a:pt x="13700" y="34840"/>
                </a:lnTo>
                <a:lnTo>
                  <a:pt x="13650" y="34830"/>
                </a:lnTo>
                <a:lnTo>
                  <a:pt x="13620" y="34800"/>
                </a:lnTo>
                <a:lnTo>
                  <a:pt x="13570" y="34680"/>
                </a:lnTo>
                <a:lnTo>
                  <a:pt x="13560" y="34570"/>
                </a:lnTo>
                <a:lnTo>
                  <a:pt x="13600" y="34460"/>
                </a:lnTo>
                <a:lnTo>
                  <a:pt x="13690" y="34360"/>
                </a:lnTo>
                <a:lnTo>
                  <a:pt x="13750" y="34260"/>
                </a:lnTo>
                <a:lnTo>
                  <a:pt x="13770" y="34130"/>
                </a:lnTo>
                <a:lnTo>
                  <a:pt x="13750" y="33990"/>
                </a:lnTo>
                <a:lnTo>
                  <a:pt x="13710" y="33880"/>
                </a:lnTo>
                <a:lnTo>
                  <a:pt x="13610" y="33770"/>
                </a:lnTo>
                <a:lnTo>
                  <a:pt x="13470" y="33700"/>
                </a:lnTo>
                <a:lnTo>
                  <a:pt x="13320" y="33660"/>
                </a:lnTo>
                <a:lnTo>
                  <a:pt x="13180" y="33650"/>
                </a:lnTo>
                <a:lnTo>
                  <a:pt x="13020" y="33590"/>
                </a:lnTo>
                <a:lnTo>
                  <a:pt x="12920" y="33460"/>
                </a:lnTo>
                <a:lnTo>
                  <a:pt x="12640" y="32800"/>
                </a:lnTo>
                <a:lnTo>
                  <a:pt x="12540" y="32640"/>
                </a:lnTo>
                <a:lnTo>
                  <a:pt x="12360" y="32380"/>
                </a:lnTo>
                <a:lnTo>
                  <a:pt x="12040" y="31590"/>
                </a:lnTo>
                <a:lnTo>
                  <a:pt x="11700" y="30980"/>
                </a:lnTo>
                <a:lnTo>
                  <a:pt x="11490" y="30710"/>
                </a:lnTo>
                <a:lnTo>
                  <a:pt x="11240" y="30490"/>
                </a:lnTo>
                <a:lnTo>
                  <a:pt x="11130" y="30360"/>
                </a:lnTo>
                <a:lnTo>
                  <a:pt x="11060" y="30150"/>
                </a:lnTo>
                <a:lnTo>
                  <a:pt x="10930" y="29920"/>
                </a:lnTo>
                <a:lnTo>
                  <a:pt x="10840" y="29620"/>
                </a:lnTo>
                <a:lnTo>
                  <a:pt x="10770" y="29640"/>
                </a:lnTo>
                <a:lnTo>
                  <a:pt x="10710" y="29590"/>
                </a:lnTo>
                <a:lnTo>
                  <a:pt x="10600" y="29420"/>
                </a:lnTo>
                <a:lnTo>
                  <a:pt x="10320" y="29170"/>
                </a:lnTo>
                <a:lnTo>
                  <a:pt x="9980" y="28720"/>
                </a:lnTo>
                <a:lnTo>
                  <a:pt x="9860" y="28480"/>
                </a:lnTo>
                <a:lnTo>
                  <a:pt x="9840" y="28440"/>
                </a:lnTo>
                <a:lnTo>
                  <a:pt x="9840" y="28390"/>
                </a:lnTo>
                <a:lnTo>
                  <a:pt x="9850" y="28350"/>
                </a:lnTo>
                <a:lnTo>
                  <a:pt x="9890" y="28280"/>
                </a:lnTo>
                <a:lnTo>
                  <a:pt x="9900" y="28240"/>
                </a:lnTo>
                <a:lnTo>
                  <a:pt x="9880" y="28180"/>
                </a:lnTo>
                <a:lnTo>
                  <a:pt x="9770" y="28030"/>
                </a:lnTo>
                <a:lnTo>
                  <a:pt x="9410" y="27590"/>
                </a:lnTo>
                <a:lnTo>
                  <a:pt x="9210" y="27450"/>
                </a:lnTo>
                <a:lnTo>
                  <a:pt x="9150" y="27400"/>
                </a:lnTo>
                <a:lnTo>
                  <a:pt x="9050" y="27280"/>
                </a:lnTo>
                <a:lnTo>
                  <a:pt x="8930" y="27090"/>
                </a:lnTo>
                <a:lnTo>
                  <a:pt x="8800" y="26960"/>
                </a:lnTo>
                <a:lnTo>
                  <a:pt x="8640" y="26650"/>
                </a:lnTo>
                <a:lnTo>
                  <a:pt x="8590" y="26530"/>
                </a:lnTo>
                <a:lnTo>
                  <a:pt x="8580" y="26430"/>
                </a:lnTo>
                <a:lnTo>
                  <a:pt x="8570" y="26250"/>
                </a:lnTo>
                <a:lnTo>
                  <a:pt x="8550" y="26160"/>
                </a:lnTo>
                <a:lnTo>
                  <a:pt x="8510" y="26100"/>
                </a:lnTo>
                <a:lnTo>
                  <a:pt x="8370" y="25940"/>
                </a:lnTo>
                <a:lnTo>
                  <a:pt x="8290" y="25810"/>
                </a:lnTo>
                <a:lnTo>
                  <a:pt x="8180" y="25520"/>
                </a:lnTo>
                <a:lnTo>
                  <a:pt x="8090" y="25390"/>
                </a:lnTo>
                <a:lnTo>
                  <a:pt x="8050" y="25360"/>
                </a:lnTo>
                <a:lnTo>
                  <a:pt x="7960" y="25330"/>
                </a:lnTo>
                <a:lnTo>
                  <a:pt x="7930" y="25310"/>
                </a:lnTo>
                <a:lnTo>
                  <a:pt x="7910" y="25270"/>
                </a:lnTo>
                <a:lnTo>
                  <a:pt x="7890" y="25210"/>
                </a:lnTo>
                <a:lnTo>
                  <a:pt x="7840" y="25110"/>
                </a:lnTo>
                <a:lnTo>
                  <a:pt x="7820" y="24980"/>
                </a:lnTo>
                <a:lnTo>
                  <a:pt x="7780" y="24910"/>
                </a:lnTo>
                <a:lnTo>
                  <a:pt x="7560" y="24650"/>
                </a:lnTo>
                <a:lnTo>
                  <a:pt x="7490" y="24530"/>
                </a:lnTo>
                <a:lnTo>
                  <a:pt x="7450" y="24490"/>
                </a:lnTo>
                <a:lnTo>
                  <a:pt x="7380" y="24450"/>
                </a:lnTo>
                <a:lnTo>
                  <a:pt x="7170" y="24290"/>
                </a:lnTo>
                <a:lnTo>
                  <a:pt x="7170" y="24320"/>
                </a:lnTo>
                <a:lnTo>
                  <a:pt x="7140" y="24320"/>
                </a:lnTo>
                <a:lnTo>
                  <a:pt x="7100" y="24260"/>
                </a:lnTo>
                <a:lnTo>
                  <a:pt x="7150" y="24210"/>
                </a:lnTo>
                <a:lnTo>
                  <a:pt x="7250" y="24160"/>
                </a:lnTo>
                <a:lnTo>
                  <a:pt x="7320" y="24120"/>
                </a:lnTo>
                <a:lnTo>
                  <a:pt x="7370" y="24140"/>
                </a:lnTo>
                <a:lnTo>
                  <a:pt x="7360" y="24110"/>
                </a:lnTo>
                <a:lnTo>
                  <a:pt x="7320" y="24040"/>
                </a:lnTo>
                <a:lnTo>
                  <a:pt x="7300" y="24030"/>
                </a:lnTo>
                <a:lnTo>
                  <a:pt x="7180" y="24000"/>
                </a:lnTo>
                <a:lnTo>
                  <a:pt x="7140" y="23980"/>
                </a:lnTo>
                <a:lnTo>
                  <a:pt x="7110" y="23980"/>
                </a:lnTo>
                <a:lnTo>
                  <a:pt x="7110" y="24020"/>
                </a:lnTo>
                <a:lnTo>
                  <a:pt x="7090" y="24020"/>
                </a:lnTo>
                <a:lnTo>
                  <a:pt x="7070" y="23990"/>
                </a:lnTo>
                <a:lnTo>
                  <a:pt x="7040" y="23950"/>
                </a:lnTo>
                <a:lnTo>
                  <a:pt x="7010" y="23930"/>
                </a:lnTo>
                <a:lnTo>
                  <a:pt x="6980" y="23920"/>
                </a:lnTo>
                <a:lnTo>
                  <a:pt x="6900" y="23920"/>
                </a:lnTo>
                <a:lnTo>
                  <a:pt x="6870" y="23920"/>
                </a:lnTo>
                <a:lnTo>
                  <a:pt x="6810" y="23860"/>
                </a:lnTo>
                <a:lnTo>
                  <a:pt x="6610" y="23720"/>
                </a:lnTo>
                <a:lnTo>
                  <a:pt x="6570" y="23750"/>
                </a:lnTo>
                <a:lnTo>
                  <a:pt x="6520" y="23750"/>
                </a:lnTo>
                <a:lnTo>
                  <a:pt x="6470" y="23750"/>
                </a:lnTo>
                <a:lnTo>
                  <a:pt x="6490" y="23770"/>
                </a:lnTo>
                <a:lnTo>
                  <a:pt x="6500" y="23800"/>
                </a:lnTo>
                <a:lnTo>
                  <a:pt x="6520" y="23820"/>
                </a:lnTo>
                <a:lnTo>
                  <a:pt x="6480" y="23790"/>
                </a:lnTo>
                <a:lnTo>
                  <a:pt x="6430" y="23760"/>
                </a:lnTo>
                <a:lnTo>
                  <a:pt x="6380" y="23740"/>
                </a:lnTo>
                <a:lnTo>
                  <a:pt x="6330" y="23770"/>
                </a:lnTo>
                <a:lnTo>
                  <a:pt x="6290" y="23800"/>
                </a:lnTo>
                <a:lnTo>
                  <a:pt x="6150" y="23840"/>
                </a:lnTo>
                <a:lnTo>
                  <a:pt x="6120" y="23860"/>
                </a:lnTo>
                <a:lnTo>
                  <a:pt x="6090" y="23880"/>
                </a:lnTo>
                <a:lnTo>
                  <a:pt x="6080" y="23920"/>
                </a:lnTo>
                <a:lnTo>
                  <a:pt x="6050" y="23920"/>
                </a:lnTo>
                <a:lnTo>
                  <a:pt x="6050" y="23880"/>
                </a:lnTo>
                <a:lnTo>
                  <a:pt x="6020" y="23880"/>
                </a:lnTo>
                <a:lnTo>
                  <a:pt x="5960" y="23900"/>
                </a:lnTo>
                <a:lnTo>
                  <a:pt x="5870" y="23880"/>
                </a:lnTo>
                <a:lnTo>
                  <a:pt x="5790" y="23880"/>
                </a:lnTo>
                <a:lnTo>
                  <a:pt x="5730" y="23950"/>
                </a:lnTo>
                <a:lnTo>
                  <a:pt x="5710" y="23930"/>
                </a:lnTo>
                <a:lnTo>
                  <a:pt x="5690" y="23920"/>
                </a:lnTo>
                <a:lnTo>
                  <a:pt x="5690" y="23880"/>
                </a:lnTo>
                <a:lnTo>
                  <a:pt x="5730" y="23880"/>
                </a:lnTo>
                <a:lnTo>
                  <a:pt x="5730" y="23850"/>
                </a:lnTo>
                <a:lnTo>
                  <a:pt x="5710" y="23810"/>
                </a:lnTo>
                <a:lnTo>
                  <a:pt x="5730" y="23790"/>
                </a:lnTo>
                <a:lnTo>
                  <a:pt x="5770" y="23760"/>
                </a:lnTo>
                <a:lnTo>
                  <a:pt x="5810" y="23750"/>
                </a:lnTo>
                <a:lnTo>
                  <a:pt x="5770" y="23730"/>
                </a:lnTo>
                <a:lnTo>
                  <a:pt x="5730" y="23730"/>
                </a:lnTo>
                <a:lnTo>
                  <a:pt x="5680" y="23730"/>
                </a:lnTo>
                <a:lnTo>
                  <a:pt x="5640" y="23750"/>
                </a:lnTo>
                <a:lnTo>
                  <a:pt x="5640" y="23780"/>
                </a:lnTo>
                <a:lnTo>
                  <a:pt x="5670" y="23780"/>
                </a:lnTo>
                <a:lnTo>
                  <a:pt x="5670" y="23820"/>
                </a:lnTo>
                <a:lnTo>
                  <a:pt x="5620" y="23830"/>
                </a:lnTo>
                <a:lnTo>
                  <a:pt x="5590" y="23870"/>
                </a:lnTo>
                <a:lnTo>
                  <a:pt x="5550" y="23950"/>
                </a:lnTo>
                <a:lnTo>
                  <a:pt x="5530" y="23930"/>
                </a:lnTo>
                <a:lnTo>
                  <a:pt x="5520" y="23930"/>
                </a:lnTo>
                <a:lnTo>
                  <a:pt x="5510" y="23920"/>
                </a:lnTo>
                <a:lnTo>
                  <a:pt x="5490" y="23920"/>
                </a:lnTo>
                <a:lnTo>
                  <a:pt x="5510" y="23890"/>
                </a:lnTo>
                <a:lnTo>
                  <a:pt x="5530" y="23860"/>
                </a:lnTo>
                <a:lnTo>
                  <a:pt x="5570" y="23840"/>
                </a:lnTo>
                <a:lnTo>
                  <a:pt x="5610" y="23820"/>
                </a:lnTo>
                <a:lnTo>
                  <a:pt x="5610" y="23800"/>
                </a:lnTo>
                <a:lnTo>
                  <a:pt x="5610" y="23780"/>
                </a:lnTo>
                <a:lnTo>
                  <a:pt x="5610" y="23750"/>
                </a:lnTo>
                <a:lnTo>
                  <a:pt x="5550" y="23750"/>
                </a:lnTo>
                <a:lnTo>
                  <a:pt x="5500" y="23760"/>
                </a:lnTo>
                <a:lnTo>
                  <a:pt x="5470" y="23790"/>
                </a:lnTo>
                <a:lnTo>
                  <a:pt x="5460" y="23850"/>
                </a:lnTo>
                <a:lnTo>
                  <a:pt x="5440" y="23830"/>
                </a:lnTo>
                <a:lnTo>
                  <a:pt x="5430" y="23830"/>
                </a:lnTo>
                <a:lnTo>
                  <a:pt x="5420" y="23840"/>
                </a:lnTo>
                <a:lnTo>
                  <a:pt x="5400" y="23850"/>
                </a:lnTo>
                <a:lnTo>
                  <a:pt x="5400" y="23830"/>
                </a:lnTo>
                <a:lnTo>
                  <a:pt x="5400" y="23800"/>
                </a:lnTo>
                <a:lnTo>
                  <a:pt x="5400" y="23780"/>
                </a:lnTo>
                <a:lnTo>
                  <a:pt x="5380" y="23780"/>
                </a:lnTo>
                <a:lnTo>
                  <a:pt x="5380" y="23820"/>
                </a:lnTo>
                <a:lnTo>
                  <a:pt x="5340" y="23820"/>
                </a:lnTo>
                <a:lnTo>
                  <a:pt x="5320" y="23780"/>
                </a:lnTo>
                <a:lnTo>
                  <a:pt x="5300" y="23750"/>
                </a:lnTo>
                <a:lnTo>
                  <a:pt x="5280" y="23760"/>
                </a:lnTo>
                <a:lnTo>
                  <a:pt x="5250" y="23780"/>
                </a:lnTo>
                <a:lnTo>
                  <a:pt x="5210" y="23750"/>
                </a:lnTo>
                <a:lnTo>
                  <a:pt x="5200" y="23740"/>
                </a:lnTo>
                <a:lnTo>
                  <a:pt x="5180" y="23700"/>
                </a:lnTo>
                <a:lnTo>
                  <a:pt x="5160" y="23680"/>
                </a:lnTo>
                <a:lnTo>
                  <a:pt x="5130" y="23620"/>
                </a:lnTo>
                <a:lnTo>
                  <a:pt x="5120" y="23630"/>
                </a:lnTo>
                <a:lnTo>
                  <a:pt x="5110" y="23640"/>
                </a:lnTo>
                <a:lnTo>
                  <a:pt x="5090" y="23660"/>
                </a:lnTo>
                <a:lnTo>
                  <a:pt x="5070" y="23680"/>
                </a:lnTo>
                <a:lnTo>
                  <a:pt x="5020" y="23640"/>
                </a:lnTo>
                <a:lnTo>
                  <a:pt x="5000" y="23660"/>
                </a:lnTo>
                <a:lnTo>
                  <a:pt x="5000" y="23710"/>
                </a:lnTo>
                <a:lnTo>
                  <a:pt x="4980" y="23750"/>
                </a:lnTo>
                <a:lnTo>
                  <a:pt x="4950" y="23770"/>
                </a:lnTo>
                <a:lnTo>
                  <a:pt x="4890" y="23800"/>
                </a:lnTo>
                <a:lnTo>
                  <a:pt x="4870" y="23820"/>
                </a:lnTo>
                <a:lnTo>
                  <a:pt x="4870" y="23850"/>
                </a:lnTo>
                <a:lnTo>
                  <a:pt x="4960" y="23920"/>
                </a:lnTo>
                <a:lnTo>
                  <a:pt x="4960" y="23950"/>
                </a:lnTo>
                <a:lnTo>
                  <a:pt x="4930" y="23960"/>
                </a:lnTo>
                <a:lnTo>
                  <a:pt x="4920" y="23960"/>
                </a:lnTo>
                <a:lnTo>
                  <a:pt x="4910" y="23970"/>
                </a:lnTo>
                <a:lnTo>
                  <a:pt x="4900" y="23980"/>
                </a:lnTo>
                <a:lnTo>
                  <a:pt x="4870" y="23950"/>
                </a:lnTo>
                <a:lnTo>
                  <a:pt x="4850" y="24040"/>
                </a:lnTo>
                <a:lnTo>
                  <a:pt x="4840" y="24100"/>
                </a:lnTo>
                <a:lnTo>
                  <a:pt x="4810" y="24140"/>
                </a:lnTo>
                <a:lnTo>
                  <a:pt x="4720" y="24150"/>
                </a:lnTo>
                <a:lnTo>
                  <a:pt x="4730" y="24130"/>
                </a:lnTo>
                <a:lnTo>
                  <a:pt x="4740" y="24130"/>
                </a:lnTo>
                <a:lnTo>
                  <a:pt x="4750" y="24120"/>
                </a:lnTo>
                <a:lnTo>
                  <a:pt x="4720" y="24080"/>
                </a:lnTo>
                <a:lnTo>
                  <a:pt x="4700" y="24010"/>
                </a:lnTo>
                <a:lnTo>
                  <a:pt x="4690" y="23950"/>
                </a:lnTo>
                <a:lnTo>
                  <a:pt x="4690" y="23830"/>
                </a:lnTo>
                <a:lnTo>
                  <a:pt x="4660" y="23800"/>
                </a:lnTo>
                <a:lnTo>
                  <a:pt x="4550" y="23840"/>
                </a:lnTo>
                <a:lnTo>
                  <a:pt x="4570" y="23780"/>
                </a:lnTo>
                <a:lnTo>
                  <a:pt x="4550" y="23750"/>
                </a:lnTo>
                <a:lnTo>
                  <a:pt x="4610" y="23660"/>
                </a:lnTo>
                <a:lnTo>
                  <a:pt x="4650" y="23620"/>
                </a:lnTo>
                <a:lnTo>
                  <a:pt x="4690" y="23600"/>
                </a:lnTo>
                <a:lnTo>
                  <a:pt x="4690" y="23580"/>
                </a:lnTo>
                <a:lnTo>
                  <a:pt x="4720" y="23570"/>
                </a:lnTo>
                <a:lnTo>
                  <a:pt x="4750" y="23530"/>
                </a:lnTo>
                <a:lnTo>
                  <a:pt x="4780" y="23520"/>
                </a:lnTo>
                <a:lnTo>
                  <a:pt x="4750" y="23480"/>
                </a:lnTo>
                <a:lnTo>
                  <a:pt x="4760" y="23460"/>
                </a:lnTo>
                <a:lnTo>
                  <a:pt x="4780" y="23440"/>
                </a:lnTo>
                <a:lnTo>
                  <a:pt x="4800" y="23420"/>
                </a:lnTo>
                <a:lnTo>
                  <a:pt x="4840" y="23420"/>
                </a:lnTo>
                <a:lnTo>
                  <a:pt x="4840" y="23440"/>
                </a:lnTo>
                <a:lnTo>
                  <a:pt x="4830" y="23440"/>
                </a:lnTo>
                <a:lnTo>
                  <a:pt x="4820" y="23440"/>
                </a:lnTo>
                <a:lnTo>
                  <a:pt x="4810" y="23450"/>
                </a:lnTo>
                <a:lnTo>
                  <a:pt x="4850" y="23470"/>
                </a:lnTo>
                <a:lnTo>
                  <a:pt x="4890" y="23480"/>
                </a:lnTo>
                <a:lnTo>
                  <a:pt x="4910" y="23470"/>
                </a:lnTo>
                <a:lnTo>
                  <a:pt x="4930" y="23420"/>
                </a:lnTo>
                <a:lnTo>
                  <a:pt x="4900" y="23420"/>
                </a:lnTo>
                <a:lnTo>
                  <a:pt x="4900" y="23380"/>
                </a:lnTo>
                <a:lnTo>
                  <a:pt x="4870" y="23350"/>
                </a:lnTo>
                <a:lnTo>
                  <a:pt x="4880" y="23320"/>
                </a:lnTo>
                <a:lnTo>
                  <a:pt x="4910" y="23290"/>
                </a:lnTo>
                <a:lnTo>
                  <a:pt x="4960" y="23280"/>
                </a:lnTo>
                <a:lnTo>
                  <a:pt x="4960" y="23250"/>
                </a:lnTo>
                <a:lnTo>
                  <a:pt x="4940" y="23200"/>
                </a:lnTo>
                <a:lnTo>
                  <a:pt x="4980" y="22980"/>
                </a:lnTo>
                <a:lnTo>
                  <a:pt x="5000" y="22990"/>
                </a:lnTo>
                <a:lnTo>
                  <a:pt x="5030" y="23000"/>
                </a:lnTo>
                <a:lnTo>
                  <a:pt x="5050" y="23010"/>
                </a:lnTo>
                <a:lnTo>
                  <a:pt x="5040" y="23000"/>
                </a:lnTo>
                <a:lnTo>
                  <a:pt x="5050" y="22950"/>
                </a:lnTo>
                <a:lnTo>
                  <a:pt x="5020" y="22960"/>
                </a:lnTo>
                <a:lnTo>
                  <a:pt x="5010" y="22970"/>
                </a:lnTo>
                <a:lnTo>
                  <a:pt x="4980" y="22950"/>
                </a:lnTo>
                <a:lnTo>
                  <a:pt x="5070" y="22860"/>
                </a:lnTo>
                <a:lnTo>
                  <a:pt x="5160" y="22700"/>
                </a:lnTo>
                <a:lnTo>
                  <a:pt x="5230" y="22520"/>
                </a:lnTo>
                <a:lnTo>
                  <a:pt x="5270" y="22290"/>
                </a:lnTo>
                <a:lnTo>
                  <a:pt x="5360" y="22160"/>
                </a:lnTo>
                <a:lnTo>
                  <a:pt x="5390" y="22020"/>
                </a:lnTo>
                <a:lnTo>
                  <a:pt x="5420" y="21930"/>
                </a:lnTo>
                <a:lnTo>
                  <a:pt x="5540" y="21720"/>
                </a:lnTo>
                <a:lnTo>
                  <a:pt x="5510" y="21500"/>
                </a:lnTo>
                <a:lnTo>
                  <a:pt x="5500" y="21270"/>
                </a:lnTo>
                <a:lnTo>
                  <a:pt x="5430" y="21040"/>
                </a:lnTo>
                <a:lnTo>
                  <a:pt x="5510" y="20740"/>
                </a:lnTo>
                <a:lnTo>
                  <a:pt x="5570" y="20580"/>
                </a:lnTo>
                <a:lnTo>
                  <a:pt x="5640" y="20450"/>
                </a:lnTo>
                <a:lnTo>
                  <a:pt x="5640" y="20420"/>
                </a:lnTo>
                <a:lnTo>
                  <a:pt x="5610" y="20420"/>
                </a:lnTo>
                <a:lnTo>
                  <a:pt x="5680" y="20300"/>
                </a:lnTo>
                <a:lnTo>
                  <a:pt x="5690" y="20240"/>
                </a:lnTo>
                <a:lnTo>
                  <a:pt x="5670" y="20180"/>
                </a:lnTo>
                <a:lnTo>
                  <a:pt x="5670" y="20150"/>
                </a:lnTo>
                <a:lnTo>
                  <a:pt x="5720" y="20000"/>
                </a:lnTo>
                <a:lnTo>
                  <a:pt x="5710" y="19960"/>
                </a:lnTo>
                <a:close/>
                <a:moveTo>
                  <a:pt x="15140" y="36770"/>
                </a:moveTo>
                <a:lnTo>
                  <a:pt x="15180" y="36810"/>
                </a:lnTo>
                <a:lnTo>
                  <a:pt x="15200" y="36830"/>
                </a:lnTo>
                <a:lnTo>
                  <a:pt x="15190" y="36830"/>
                </a:lnTo>
                <a:lnTo>
                  <a:pt x="15170" y="36820"/>
                </a:lnTo>
                <a:lnTo>
                  <a:pt x="15140" y="36820"/>
                </a:lnTo>
                <a:lnTo>
                  <a:pt x="15140" y="36840"/>
                </a:lnTo>
                <a:lnTo>
                  <a:pt x="15160" y="36870"/>
                </a:lnTo>
                <a:lnTo>
                  <a:pt x="15120" y="36860"/>
                </a:lnTo>
                <a:lnTo>
                  <a:pt x="15040" y="36810"/>
                </a:lnTo>
                <a:lnTo>
                  <a:pt x="15010" y="36760"/>
                </a:lnTo>
                <a:lnTo>
                  <a:pt x="15020" y="36720"/>
                </a:lnTo>
                <a:lnTo>
                  <a:pt x="14980" y="36720"/>
                </a:lnTo>
                <a:lnTo>
                  <a:pt x="14930" y="36740"/>
                </a:lnTo>
                <a:lnTo>
                  <a:pt x="14900" y="36700"/>
                </a:lnTo>
                <a:lnTo>
                  <a:pt x="14880" y="36630"/>
                </a:lnTo>
                <a:lnTo>
                  <a:pt x="14840" y="36630"/>
                </a:lnTo>
                <a:lnTo>
                  <a:pt x="14790" y="36660"/>
                </a:lnTo>
                <a:lnTo>
                  <a:pt x="14780" y="36630"/>
                </a:lnTo>
                <a:lnTo>
                  <a:pt x="14810" y="36540"/>
                </a:lnTo>
                <a:lnTo>
                  <a:pt x="14850" y="36490"/>
                </a:lnTo>
                <a:lnTo>
                  <a:pt x="14910" y="36490"/>
                </a:lnTo>
                <a:lnTo>
                  <a:pt x="14970" y="36500"/>
                </a:lnTo>
                <a:lnTo>
                  <a:pt x="15020" y="36530"/>
                </a:lnTo>
                <a:lnTo>
                  <a:pt x="15060" y="36630"/>
                </a:lnTo>
                <a:lnTo>
                  <a:pt x="15090" y="36620"/>
                </a:lnTo>
                <a:lnTo>
                  <a:pt x="15100" y="36590"/>
                </a:lnTo>
                <a:lnTo>
                  <a:pt x="15110" y="36610"/>
                </a:lnTo>
                <a:lnTo>
                  <a:pt x="15140" y="36770"/>
                </a:lnTo>
                <a:close/>
                <a:moveTo>
                  <a:pt x="14770" y="36780"/>
                </a:moveTo>
                <a:lnTo>
                  <a:pt x="14840" y="36770"/>
                </a:lnTo>
                <a:lnTo>
                  <a:pt x="14850" y="36790"/>
                </a:lnTo>
                <a:lnTo>
                  <a:pt x="14780" y="36840"/>
                </a:lnTo>
                <a:lnTo>
                  <a:pt x="14740" y="36860"/>
                </a:lnTo>
                <a:lnTo>
                  <a:pt x="14700" y="36920"/>
                </a:lnTo>
                <a:lnTo>
                  <a:pt x="14650" y="37000"/>
                </a:lnTo>
                <a:lnTo>
                  <a:pt x="14590" y="37050"/>
                </a:lnTo>
                <a:lnTo>
                  <a:pt x="14500" y="36990"/>
                </a:lnTo>
                <a:lnTo>
                  <a:pt x="14420" y="36900"/>
                </a:lnTo>
                <a:lnTo>
                  <a:pt x="14340" y="36840"/>
                </a:lnTo>
                <a:lnTo>
                  <a:pt x="14160" y="36650"/>
                </a:lnTo>
                <a:lnTo>
                  <a:pt x="14150" y="36640"/>
                </a:lnTo>
                <a:lnTo>
                  <a:pt x="14140" y="36610"/>
                </a:lnTo>
                <a:lnTo>
                  <a:pt x="14140" y="36590"/>
                </a:lnTo>
                <a:lnTo>
                  <a:pt x="14150" y="36580"/>
                </a:lnTo>
                <a:lnTo>
                  <a:pt x="14150" y="36560"/>
                </a:lnTo>
                <a:lnTo>
                  <a:pt x="14100" y="36510"/>
                </a:lnTo>
                <a:lnTo>
                  <a:pt x="14050" y="36440"/>
                </a:lnTo>
                <a:lnTo>
                  <a:pt x="14060" y="36400"/>
                </a:lnTo>
                <a:lnTo>
                  <a:pt x="14100" y="36410"/>
                </a:lnTo>
                <a:lnTo>
                  <a:pt x="14140" y="36450"/>
                </a:lnTo>
                <a:lnTo>
                  <a:pt x="14220" y="36550"/>
                </a:lnTo>
                <a:lnTo>
                  <a:pt x="14260" y="36580"/>
                </a:lnTo>
                <a:lnTo>
                  <a:pt x="14340" y="36620"/>
                </a:lnTo>
                <a:lnTo>
                  <a:pt x="14490" y="36690"/>
                </a:lnTo>
                <a:lnTo>
                  <a:pt x="14560" y="36710"/>
                </a:lnTo>
                <a:lnTo>
                  <a:pt x="14620" y="36710"/>
                </a:lnTo>
                <a:lnTo>
                  <a:pt x="14660" y="36740"/>
                </a:lnTo>
                <a:lnTo>
                  <a:pt x="14680" y="36770"/>
                </a:lnTo>
                <a:lnTo>
                  <a:pt x="14590" y="36770"/>
                </a:lnTo>
                <a:lnTo>
                  <a:pt x="14570" y="36840"/>
                </a:lnTo>
                <a:lnTo>
                  <a:pt x="14610" y="36890"/>
                </a:lnTo>
                <a:lnTo>
                  <a:pt x="14660" y="36880"/>
                </a:lnTo>
                <a:lnTo>
                  <a:pt x="14710" y="36820"/>
                </a:lnTo>
                <a:lnTo>
                  <a:pt x="14770" y="36780"/>
                </a:lnTo>
                <a:close/>
                <a:moveTo>
                  <a:pt x="14370" y="36230"/>
                </a:moveTo>
                <a:lnTo>
                  <a:pt x="14330" y="36210"/>
                </a:lnTo>
                <a:lnTo>
                  <a:pt x="14270" y="36160"/>
                </a:lnTo>
                <a:lnTo>
                  <a:pt x="14280" y="36090"/>
                </a:lnTo>
                <a:lnTo>
                  <a:pt x="14340" y="36050"/>
                </a:lnTo>
                <a:lnTo>
                  <a:pt x="14400" y="36060"/>
                </a:lnTo>
                <a:lnTo>
                  <a:pt x="14440" y="36110"/>
                </a:lnTo>
                <a:lnTo>
                  <a:pt x="14440" y="36170"/>
                </a:lnTo>
                <a:lnTo>
                  <a:pt x="14400" y="36210"/>
                </a:lnTo>
                <a:lnTo>
                  <a:pt x="14370" y="36230"/>
                </a:lnTo>
                <a:close/>
                <a:moveTo>
                  <a:pt x="14120" y="36400"/>
                </a:moveTo>
                <a:lnTo>
                  <a:pt x="14070" y="36360"/>
                </a:lnTo>
                <a:lnTo>
                  <a:pt x="14050" y="36360"/>
                </a:lnTo>
                <a:lnTo>
                  <a:pt x="14030" y="36350"/>
                </a:lnTo>
                <a:lnTo>
                  <a:pt x="14010" y="36320"/>
                </a:lnTo>
                <a:lnTo>
                  <a:pt x="14010" y="36270"/>
                </a:lnTo>
                <a:lnTo>
                  <a:pt x="13970" y="36260"/>
                </a:lnTo>
                <a:lnTo>
                  <a:pt x="13910" y="36250"/>
                </a:lnTo>
                <a:lnTo>
                  <a:pt x="13900" y="36230"/>
                </a:lnTo>
                <a:lnTo>
                  <a:pt x="13920" y="36240"/>
                </a:lnTo>
                <a:lnTo>
                  <a:pt x="13910" y="36210"/>
                </a:lnTo>
                <a:lnTo>
                  <a:pt x="13870" y="36160"/>
                </a:lnTo>
                <a:lnTo>
                  <a:pt x="13810" y="36120"/>
                </a:lnTo>
                <a:lnTo>
                  <a:pt x="13730" y="36120"/>
                </a:lnTo>
                <a:lnTo>
                  <a:pt x="13700" y="36150"/>
                </a:lnTo>
                <a:lnTo>
                  <a:pt x="13680" y="36160"/>
                </a:lnTo>
                <a:lnTo>
                  <a:pt x="13640" y="36170"/>
                </a:lnTo>
                <a:lnTo>
                  <a:pt x="13650" y="36130"/>
                </a:lnTo>
                <a:lnTo>
                  <a:pt x="13690" y="36060"/>
                </a:lnTo>
                <a:lnTo>
                  <a:pt x="13760" y="36050"/>
                </a:lnTo>
                <a:lnTo>
                  <a:pt x="13840" y="36070"/>
                </a:lnTo>
                <a:lnTo>
                  <a:pt x="14050" y="36220"/>
                </a:lnTo>
                <a:lnTo>
                  <a:pt x="14070" y="36250"/>
                </a:lnTo>
                <a:lnTo>
                  <a:pt x="14100" y="36310"/>
                </a:lnTo>
                <a:lnTo>
                  <a:pt x="14160" y="36350"/>
                </a:lnTo>
                <a:lnTo>
                  <a:pt x="14230" y="36370"/>
                </a:lnTo>
                <a:lnTo>
                  <a:pt x="14330" y="36430"/>
                </a:lnTo>
                <a:lnTo>
                  <a:pt x="14480" y="36560"/>
                </a:lnTo>
                <a:lnTo>
                  <a:pt x="14520" y="36600"/>
                </a:lnTo>
                <a:lnTo>
                  <a:pt x="14510" y="36620"/>
                </a:lnTo>
                <a:lnTo>
                  <a:pt x="14490" y="36640"/>
                </a:lnTo>
                <a:lnTo>
                  <a:pt x="14500" y="36660"/>
                </a:lnTo>
                <a:lnTo>
                  <a:pt x="14480" y="36640"/>
                </a:lnTo>
                <a:lnTo>
                  <a:pt x="14410" y="36590"/>
                </a:lnTo>
                <a:lnTo>
                  <a:pt x="14350" y="36560"/>
                </a:lnTo>
                <a:lnTo>
                  <a:pt x="14310" y="36540"/>
                </a:lnTo>
                <a:lnTo>
                  <a:pt x="14290" y="36510"/>
                </a:lnTo>
                <a:lnTo>
                  <a:pt x="14270" y="36460"/>
                </a:lnTo>
                <a:lnTo>
                  <a:pt x="14230" y="36440"/>
                </a:lnTo>
                <a:lnTo>
                  <a:pt x="14200" y="36450"/>
                </a:lnTo>
                <a:lnTo>
                  <a:pt x="14160" y="36440"/>
                </a:lnTo>
                <a:lnTo>
                  <a:pt x="14120" y="36400"/>
                </a:lnTo>
                <a:close/>
                <a:moveTo>
                  <a:pt x="14590" y="36150"/>
                </a:moveTo>
                <a:lnTo>
                  <a:pt x="14590" y="36010"/>
                </a:lnTo>
                <a:lnTo>
                  <a:pt x="14580" y="35980"/>
                </a:lnTo>
                <a:lnTo>
                  <a:pt x="14580" y="35930"/>
                </a:lnTo>
                <a:lnTo>
                  <a:pt x="14610" y="35890"/>
                </a:lnTo>
                <a:lnTo>
                  <a:pt x="14650" y="35880"/>
                </a:lnTo>
                <a:lnTo>
                  <a:pt x="14690" y="35890"/>
                </a:lnTo>
                <a:lnTo>
                  <a:pt x="14710" y="35940"/>
                </a:lnTo>
                <a:lnTo>
                  <a:pt x="14710" y="35980"/>
                </a:lnTo>
                <a:lnTo>
                  <a:pt x="14700" y="36020"/>
                </a:lnTo>
                <a:lnTo>
                  <a:pt x="14680" y="36020"/>
                </a:lnTo>
                <a:lnTo>
                  <a:pt x="14650" y="36000"/>
                </a:lnTo>
                <a:lnTo>
                  <a:pt x="14650" y="36010"/>
                </a:lnTo>
                <a:lnTo>
                  <a:pt x="14660" y="36040"/>
                </a:lnTo>
                <a:lnTo>
                  <a:pt x="14660" y="36060"/>
                </a:lnTo>
                <a:lnTo>
                  <a:pt x="14650" y="36060"/>
                </a:lnTo>
                <a:lnTo>
                  <a:pt x="14680" y="36120"/>
                </a:lnTo>
                <a:lnTo>
                  <a:pt x="14710" y="36250"/>
                </a:lnTo>
                <a:lnTo>
                  <a:pt x="14690" y="36290"/>
                </a:lnTo>
                <a:lnTo>
                  <a:pt x="14640" y="36220"/>
                </a:lnTo>
                <a:lnTo>
                  <a:pt x="14610" y="36200"/>
                </a:lnTo>
                <a:lnTo>
                  <a:pt x="14590" y="36150"/>
                </a:lnTo>
                <a:close/>
                <a:moveTo>
                  <a:pt x="13650" y="36040"/>
                </a:moveTo>
                <a:lnTo>
                  <a:pt x="13650" y="36070"/>
                </a:lnTo>
                <a:lnTo>
                  <a:pt x="13620" y="36120"/>
                </a:lnTo>
                <a:lnTo>
                  <a:pt x="13590" y="36150"/>
                </a:lnTo>
                <a:lnTo>
                  <a:pt x="13560" y="36130"/>
                </a:lnTo>
                <a:lnTo>
                  <a:pt x="13500" y="36090"/>
                </a:lnTo>
                <a:lnTo>
                  <a:pt x="13160" y="35910"/>
                </a:lnTo>
                <a:lnTo>
                  <a:pt x="13060" y="35890"/>
                </a:lnTo>
                <a:lnTo>
                  <a:pt x="13030" y="35960"/>
                </a:lnTo>
                <a:lnTo>
                  <a:pt x="12990" y="35940"/>
                </a:lnTo>
                <a:lnTo>
                  <a:pt x="12910" y="35860"/>
                </a:lnTo>
                <a:lnTo>
                  <a:pt x="12850" y="35790"/>
                </a:lnTo>
                <a:lnTo>
                  <a:pt x="12830" y="35690"/>
                </a:lnTo>
                <a:lnTo>
                  <a:pt x="12860" y="35610"/>
                </a:lnTo>
                <a:lnTo>
                  <a:pt x="12970" y="35500"/>
                </a:lnTo>
                <a:lnTo>
                  <a:pt x="13020" y="35440"/>
                </a:lnTo>
                <a:lnTo>
                  <a:pt x="13050" y="35420"/>
                </a:lnTo>
                <a:lnTo>
                  <a:pt x="13060" y="35450"/>
                </a:lnTo>
                <a:lnTo>
                  <a:pt x="13030" y="35500"/>
                </a:lnTo>
                <a:lnTo>
                  <a:pt x="12960" y="35610"/>
                </a:lnTo>
                <a:lnTo>
                  <a:pt x="12970" y="35650"/>
                </a:lnTo>
                <a:lnTo>
                  <a:pt x="13000" y="35690"/>
                </a:lnTo>
                <a:lnTo>
                  <a:pt x="13030" y="35720"/>
                </a:lnTo>
                <a:lnTo>
                  <a:pt x="13050" y="35720"/>
                </a:lnTo>
                <a:lnTo>
                  <a:pt x="13070" y="35730"/>
                </a:lnTo>
                <a:lnTo>
                  <a:pt x="13100" y="35760"/>
                </a:lnTo>
                <a:lnTo>
                  <a:pt x="13130" y="35780"/>
                </a:lnTo>
                <a:lnTo>
                  <a:pt x="13170" y="35790"/>
                </a:lnTo>
                <a:lnTo>
                  <a:pt x="13280" y="35910"/>
                </a:lnTo>
                <a:lnTo>
                  <a:pt x="13330" y="35950"/>
                </a:lnTo>
                <a:lnTo>
                  <a:pt x="13390" y="35950"/>
                </a:lnTo>
                <a:lnTo>
                  <a:pt x="13430" y="35940"/>
                </a:lnTo>
                <a:lnTo>
                  <a:pt x="13440" y="35960"/>
                </a:lnTo>
                <a:lnTo>
                  <a:pt x="13440" y="35990"/>
                </a:lnTo>
                <a:lnTo>
                  <a:pt x="13460" y="36030"/>
                </a:lnTo>
                <a:lnTo>
                  <a:pt x="13500" y="36050"/>
                </a:lnTo>
                <a:lnTo>
                  <a:pt x="13540" y="36040"/>
                </a:lnTo>
                <a:lnTo>
                  <a:pt x="13530" y="36030"/>
                </a:lnTo>
                <a:lnTo>
                  <a:pt x="13530" y="36010"/>
                </a:lnTo>
                <a:lnTo>
                  <a:pt x="13550" y="35990"/>
                </a:lnTo>
                <a:lnTo>
                  <a:pt x="13590" y="36000"/>
                </a:lnTo>
                <a:lnTo>
                  <a:pt x="13650" y="36040"/>
                </a:lnTo>
                <a:close/>
                <a:moveTo>
                  <a:pt x="13050" y="35280"/>
                </a:moveTo>
                <a:lnTo>
                  <a:pt x="13050" y="35240"/>
                </a:lnTo>
                <a:lnTo>
                  <a:pt x="13040" y="35140"/>
                </a:lnTo>
                <a:lnTo>
                  <a:pt x="13050" y="34940"/>
                </a:lnTo>
                <a:lnTo>
                  <a:pt x="13120" y="34780"/>
                </a:lnTo>
                <a:lnTo>
                  <a:pt x="13220" y="34670"/>
                </a:lnTo>
                <a:lnTo>
                  <a:pt x="13250" y="34660"/>
                </a:lnTo>
                <a:lnTo>
                  <a:pt x="13200" y="34720"/>
                </a:lnTo>
                <a:lnTo>
                  <a:pt x="13150" y="34790"/>
                </a:lnTo>
                <a:lnTo>
                  <a:pt x="13110" y="34870"/>
                </a:lnTo>
                <a:lnTo>
                  <a:pt x="13100" y="34970"/>
                </a:lnTo>
                <a:lnTo>
                  <a:pt x="13140" y="35050"/>
                </a:lnTo>
                <a:lnTo>
                  <a:pt x="13220" y="35130"/>
                </a:lnTo>
                <a:lnTo>
                  <a:pt x="13250" y="35140"/>
                </a:lnTo>
                <a:lnTo>
                  <a:pt x="13290" y="35150"/>
                </a:lnTo>
                <a:lnTo>
                  <a:pt x="13280" y="35180"/>
                </a:lnTo>
                <a:lnTo>
                  <a:pt x="13250" y="35240"/>
                </a:lnTo>
                <a:lnTo>
                  <a:pt x="13230" y="35310"/>
                </a:lnTo>
                <a:lnTo>
                  <a:pt x="13240" y="35330"/>
                </a:lnTo>
                <a:lnTo>
                  <a:pt x="13240" y="35360"/>
                </a:lnTo>
                <a:lnTo>
                  <a:pt x="13280" y="35390"/>
                </a:lnTo>
                <a:lnTo>
                  <a:pt x="13330" y="35370"/>
                </a:lnTo>
                <a:lnTo>
                  <a:pt x="13340" y="35380"/>
                </a:lnTo>
                <a:lnTo>
                  <a:pt x="13320" y="35420"/>
                </a:lnTo>
                <a:lnTo>
                  <a:pt x="13280" y="35450"/>
                </a:lnTo>
                <a:lnTo>
                  <a:pt x="13220" y="35440"/>
                </a:lnTo>
                <a:lnTo>
                  <a:pt x="13130" y="35370"/>
                </a:lnTo>
                <a:lnTo>
                  <a:pt x="13090" y="35330"/>
                </a:lnTo>
                <a:lnTo>
                  <a:pt x="13050" y="3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l Madinah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16670" y="40960"/>
                </a:moveTo>
                <a:lnTo>
                  <a:pt x="16680" y="40930"/>
                </a:lnTo>
                <a:lnTo>
                  <a:pt x="16730" y="40650"/>
                </a:lnTo>
                <a:lnTo>
                  <a:pt x="16760" y="40560"/>
                </a:lnTo>
                <a:lnTo>
                  <a:pt x="16810" y="40480"/>
                </a:lnTo>
                <a:lnTo>
                  <a:pt x="16880" y="40400"/>
                </a:lnTo>
                <a:lnTo>
                  <a:pt x="16970" y="40360"/>
                </a:lnTo>
                <a:lnTo>
                  <a:pt x="17060" y="40340"/>
                </a:lnTo>
                <a:lnTo>
                  <a:pt x="17410" y="40340"/>
                </a:lnTo>
                <a:lnTo>
                  <a:pt x="17580" y="40320"/>
                </a:lnTo>
                <a:lnTo>
                  <a:pt x="17670" y="40290"/>
                </a:lnTo>
                <a:lnTo>
                  <a:pt x="17770" y="40250"/>
                </a:lnTo>
                <a:lnTo>
                  <a:pt x="17880" y="40180"/>
                </a:lnTo>
                <a:lnTo>
                  <a:pt x="17980" y="40080"/>
                </a:lnTo>
                <a:lnTo>
                  <a:pt x="18100" y="39930"/>
                </a:lnTo>
                <a:lnTo>
                  <a:pt x="18190" y="39830"/>
                </a:lnTo>
                <a:lnTo>
                  <a:pt x="18290" y="39770"/>
                </a:lnTo>
                <a:lnTo>
                  <a:pt x="18380" y="39760"/>
                </a:lnTo>
                <a:lnTo>
                  <a:pt x="18480" y="39760"/>
                </a:lnTo>
                <a:lnTo>
                  <a:pt x="18670" y="39800"/>
                </a:lnTo>
                <a:lnTo>
                  <a:pt x="18880" y="39810"/>
                </a:lnTo>
                <a:lnTo>
                  <a:pt x="18990" y="39790"/>
                </a:lnTo>
                <a:lnTo>
                  <a:pt x="19090" y="39740"/>
                </a:lnTo>
                <a:lnTo>
                  <a:pt x="19190" y="39660"/>
                </a:lnTo>
                <a:lnTo>
                  <a:pt x="19280" y="39540"/>
                </a:lnTo>
                <a:lnTo>
                  <a:pt x="19320" y="39450"/>
                </a:lnTo>
                <a:lnTo>
                  <a:pt x="19340" y="39380"/>
                </a:lnTo>
                <a:lnTo>
                  <a:pt x="19280" y="37810"/>
                </a:lnTo>
                <a:lnTo>
                  <a:pt x="19440" y="36720"/>
                </a:lnTo>
                <a:lnTo>
                  <a:pt x="19430" y="36630"/>
                </a:lnTo>
                <a:lnTo>
                  <a:pt x="19400" y="36540"/>
                </a:lnTo>
                <a:lnTo>
                  <a:pt x="19340" y="36490"/>
                </a:lnTo>
                <a:lnTo>
                  <a:pt x="19280" y="36450"/>
                </a:lnTo>
                <a:lnTo>
                  <a:pt x="19190" y="36440"/>
                </a:lnTo>
                <a:lnTo>
                  <a:pt x="18920" y="36420"/>
                </a:lnTo>
                <a:lnTo>
                  <a:pt x="18850" y="36400"/>
                </a:lnTo>
                <a:lnTo>
                  <a:pt x="18820" y="36390"/>
                </a:lnTo>
                <a:lnTo>
                  <a:pt x="18810" y="36380"/>
                </a:lnTo>
                <a:lnTo>
                  <a:pt x="18770" y="36280"/>
                </a:lnTo>
                <a:lnTo>
                  <a:pt x="18620" y="35700"/>
                </a:lnTo>
                <a:lnTo>
                  <a:pt x="18490" y="35340"/>
                </a:lnTo>
                <a:lnTo>
                  <a:pt x="18420" y="35200"/>
                </a:lnTo>
                <a:lnTo>
                  <a:pt x="18360" y="35110"/>
                </a:lnTo>
                <a:lnTo>
                  <a:pt x="18280" y="35020"/>
                </a:lnTo>
                <a:lnTo>
                  <a:pt x="17720" y="34550"/>
                </a:lnTo>
                <a:lnTo>
                  <a:pt x="17640" y="34450"/>
                </a:lnTo>
                <a:lnTo>
                  <a:pt x="17590" y="34360"/>
                </a:lnTo>
                <a:lnTo>
                  <a:pt x="17550" y="34260"/>
                </a:lnTo>
                <a:lnTo>
                  <a:pt x="17490" y="33990"/>
                </a:lnTo>
                <a:lnTo>
                  <a:pt x="17470" y="33980"/>
                </a:lnTo>
                <a:lnTo>
                  <a:pt x="17450" y="33950"/>
                </a:lnTo>
                <a:lnTo>
                  <a:pt x="17380" y="33900"/>
                </a:lnTo>
                <a:lnTo>
                  <a:pt x="16610" y="33450"/>
                </a:lnTo>
                <a:lnTo>
                  <a:pt x="16510" y="33440"/>
                </a:lnTo>
                <a:lnTo>
                  <a:pt x="16420" y="33470"/>
                </a:lnTo>
                <a:lnTo>
                  <a:pt x="16260" y="33600"/>
                </a:lnTo>
                <a:lnTo>
                  <a:pt x="16200" y="33620"/>
                </a:lnTo>
                <a:lnTo>
                  <a:pt x="16160" y="33560"/>
                </a:lnTo>
                <a:lnTo>
                  <a:pt x="16140" y="33480"/>
                </a:lnTo>
                <a:lnTo>
                  <a:pt x="16090" y="33280"/>
                </a:lnTo>
                <a:lnTo>
                  <a:pt x="16030" y="33080"/>
                </a:lnTo>
                <a:lnTo>
                  <a:pt x="15780" y="32580"/>
                </a:lnTo>
                <a:lnTo>
                  <a:pt x="15750" y="32480"/>
                </a:lnTo>
                <a:lnTo>
                  <a:pt x="15740" y="32380"/>
                </a:lnTo>
                <a:lnTo>
                  <a:pt x="15750" y="32280"/>
                </a:lnTo>
                <a:lnTo>
                  <a:pt x="15770" y="32180"/>
                </a:lnTo>
                <a:lnTo>
                  <a:pt x="15850" y="31980"/>
                </a:lnTo>
                <a:lnTo>
                  <a:pt x="16110" y="31550"/>
                </a:lnTo>
                <a:lnTo>
                  <a:pt x="16140" y="31470"/>
                </a:lnTo>
                <a:lnTo>
                  <a:pt x="16170" y="31370"/>
                </a:lnTo>
                <a:lnTo>
                  <a:pt x="16160" y="31250"/>
                </a:lnTo>
                <a:lnTo>
                  <a:pt x="16120" y="31140"/>
                </a:lnTo>
                <a:lnTo>
                  <a:pt x="16040" y="31050"/>
                </a:lnTo>
                <a:lnTo>
                  <a:pt x="15950" y="31000"/>
                </a:lnTo>
                <a:lnTo>
                  <a:pt x="15450" y="30850"/>
                </a:lnTo>
                <a:lnTo>
                  <a:pt x="15350" y="30810"/>
                </a:lnTo>
                <a:lnTo>
                  <a:pt x="15250" y="30740"/>
                </a:lnTo>
                <a:lnTo>
                  <a:pt x="15160" y="30650"/>
                </a:lnTo>
                <a:lnTo>
                  <a:pt x="15090" y="30560"/>
                </a:lnTo>
                <a:lnTo>
                  <a:pt x="15030" y="30460"/>
                </a:lnTo>
                <a:lnTo>
                  <a:pt x="14990" y="30360"/>
                </a:lnTo>
                <a:lnTo>
                  <a:pt x="14960" y="30250"/>
                </a:lnTo>
                <a:lnTo>
                  <a:pt x="14940" y="30140"/>
                </a:lnTo>
                <a:lnTo>
                  <a:pt x="14930" y="29930"/>
                </a:lnTo>
                <a:lnTo>
                  <a:pt x="15020" y="29280"/>
                </a:lnTo>
                <a:lnTo>
                  <a:pt x="15030" y="29010"/>
                </a:lnTo>
                <a:lnTo>
                  <a:pt x="15020" y="28880"/>
                </a:lnTo>
                <a:lnTo>
                  <a:pt x="14960" y="28590"/>
                </a:lnTo>
                <a:lnTo>
                  <a:pt x="14920" y="28500"/>
                </a:lnTo>
                <a:lnTo>
                  <a:pt x="14880" y="28440"/>
                </a:lnTo>
                <a:lnTo>
                  <a:pt x="14820" y="28370"/>
                </a:lnTo>
                <a:lnTo>
                  <a:pt x="14740" y="28320"/>
                </a:lnTo>
                <a:lnTo>
                  <a:pt x="14670" y="28290"/>
                </a:lnTo>
                <a:lnTo>
                  <a:pt x="14610" y="28280"/>
                </a:lnTo>
                <a:lnTo>
                  <a:pt x="14530" y="28290"/>
                </a:lnTo>
                <a:lnTo>
                  <a:pt x="14250" y="28340"/>
                </a:lnTo>
                <a:lnTo>
                  <a:pt x="14160" y="28330"/>
                </a:lnTo>
                <a:lnTo>
                  <a:pt x="14090" y="28280"/>
                </a:lnTo>
                <a:lnTo>
                  <a:pt x="14070" y="28200"/>
                </a:lnTo>
                <a:lnTo>
                  <a:pt x="14090" y="28120"/>
                </a:lnTo>
                <a:lnTo>
                  <a:pt x="14170" y="28050"/>
                </a:lnTo>
                <a:lnTo>
                  <a:pt x="14260" y="28000"/>
                </a:lnTo>
                <a:lnTo>
                  <a:pt x="14760" y="27880"/>
                </a:lnTo>
                <a:lnTo>
                  <a:pt x="15870" y="27350"/>
                </a:lnTo>
                <a:lnTo>
                  <a:pt x="15960" y="27320"/>
                </a:lnTo>
                <a:lnTo>
                  <a:pt x="16080" y="27320"/>
                </a:lnTo>
                <a:lnTo>
                  <a:pt x="16210" y="27340"/>
                </a:lnTo>
                <a:lnTo>
                  <a:pt x="16410" y="27430"/>
                </a:lnTo>
                <a:lnTo>
                  <a:pt x="16770" y="27660"/>
                </a:lnTo>
                <a:lnTo>
                  <a:pt x="16900" y="27710"/>
                </a:lnTo>
                <a:lnTo>
                  <a:pt x="17080" y="27740"/>
                </a:lnTo>
                <a:lnTo>
                  <a:pt x="17180" y="27750"/>
                </a:lnTo>
                <a:lnTo>
                  <a:pt x="17280" y="27730"/>
                </a:lnTo>
                <a:lnTo>
                  <a:pt x="17370" y="27700"/>
                </a:lnTo>
                <a:lnTo>
                  <a:pt x="18180" y="27260"/>
                </a:lnTo>
                <a:lnTo>
                  <a:pt x="18260" y="27250"/>
                </a:lnTo>
                <a:lnTo>
                  <a:pt x="18340" y="27280"/>
                </a:lnTo>
                <a:lnTo>
                  <a:pt x="18450" y="27360"/>
                </a:lnTo>
                <a:lnTo>
                  <a:pt x="18510" y="27450"/>
                </a:lnTo>
                <a:lnTo>
                  <a:pt x="18550" y="27530"/>
                </a:lnTo>
                <a:lnTo>
                  <a:pt x="18670" y="27970"/>
                </a:lnTo>
                <a:lnTo>
                  <a:pt x="18750" y="28170"/>
                </a:lnTo>
                <a:lnTo>
                  <a:pt x="18840" y="28340"/>
                </a:lnTo>
                <a:lnTo>
                  <a:pt x="19080" y="28710"/>
                </a:lnTo>
                <a:lnTo>
                  <a:pt x="19180" y="28790"/>
                </a:lnTo>
                <a:lnTo>
                  <a:pt x="19300" y="28860"/>
                </a:lnTo>
                <a:lnTo>
                  <a:pt x="19490" y="28890"/>
                </a:lnTo>
                <a:lnTo>
                  <a:pt x="19920" y="28910"/>
                </a:lnTo>
                <a:lnTo>
                  <a:pt x="20020" y="28920"/>
                </a:lnTo>
                <a:lnTo>
                  <a:pt x="20110" y="28960"/>
                </a:lnTo>
                <a:lnTo>
                  <a:pt x="20180" y="29010"/>
                </a:lnTo>
                <a:lnTo>
                  <a:pt x="20220" y="29080"/>
                </a:lnTo>
                <a:lnTo>
                  <a:pt x="20230" y="29140"/>
                </a:lnTo>
                <a:lnTo>
                  <a:pt x="20230" y="29160"/>
                </a:lnTo>
                <a:lnTo>
                  <a:pt x="20230" y="29180"/>
                </a:lnTo>
                <a:lnTo>
                  <a:pt x="20220" y="29220"/>
                </a:lnTo>
                <a:lnTo>
                  <a:pt x="20230" y="29300"/>
                </a:lnTo>
                <a:lnTo>
                  <a:pt x="20260" y="29380"/>
                </a:lnTo>
                <a:lnTo>
                  <a:pt x="20330" y="29460"/>
                </a:lnTo>
                <a:lnTo>
                  <a:pt x="20600" y="29630"/>
                </a:lnTo>
                <a:lnTo>
                  <a:pt x="20670" y="29710"/>
                </a:lnTo>
                <a:lnTo>
                  <a:pt x="20700" y="29800"/>
                </a:lnTo>
                <a:lnTo>
                  <a:pt x="20700" y="29900"/>
                </a:lnTo>
                <a:lnTo>
                  <a:pt x="20690" y="30000"/>
                </a:lnTo>
                <a:lnTo>
                  <a:pt x="20690" y="30090"/>
                </a:lnTo>
                <a:lnTo>
                  <a:pt x="20730" y="30160"/>
                </a:lnTo>
                <a:lnTo>
                  <a:pt x="20820" y="30190"/>
                </a:lnTo>
                <a:lnTo>
                  <a:pt x="20950" y="30160"/>
                </a:lnTo>
                <a:lnTo>
                  <a:pt x="21070" y="30080"/>
                </a:lnTo>
                <a:lnTo>
                  <a:pt x="21450" y="29770"/>
                </a:lnTo>
                <a:lnTo>
                  <a:pt x="21510" y="29740"/>
                </a:lnTo>
                <a:lnTo>
                  <a:pt x="21610" y="29730"/>
                </a:lnTo>
                <a:lnTo>
                  <a:pt x="21710" y="29730"/>
                </a:lnTo>
                <a:lnTo>
                  <a:pt x="21850" y="29780"/>
                </a:lnTo>
                <a:lnTo>
                  <a:pt x="22170" y="29930"/>
                </a:lnTo>
                <a:lnTo>
                  <a:pt x="22280" y="29960"/>
                </a:lnTo>
                <a:lnTo>
                  <a:pt x="22380" y="29970"/>
                </a:lnTo>
                <a:lnTo>
                  <a:pt x="22490" y="29920"/>
                </a:lnTo>
                <a:lnTo>
                  <a:pt x="22510" y="29850"/>
                </a:lnTo>
                <a:lnTo>
                  <a:pt x="22500" y="29750"/>
                </a:lnTo>
                <a:lnTo>
                  <a:pt x="22480" y="29660"/>
                </a:lnTo>
                <a:lnTo>
                  <a:pt x="22480" y="29570"/>
                </a:lnTo>
                <a:lnTo>
                  <a:pt x="22530" y="29520"/>
                </a:lnTo>
                <a:lnTo>
                  <a:pt x="22610" y="29530"/>
                </a:lnTo>
                <a:lnTo>
                  <a:pt x="22710" y="29610"/>
                </a:lnTo>
                <a:lnTo>
                  <a:pt x="22760" y="29710"/>
                </a:lnTo>
                <a:lnTo>
                  <a:pt x="22830" y="29900"/>
                </a:lnTo>
                <a:lnTo>
                  <a:pt x="22930" y="29990"/>
                </a:lnTo>
                <a:lnTo>
                  <a:pt x="23090" y="30070"/>
                </a:lnTo>
                <a:lnTo>
                  <a:pt x="23630" y="30270"/>
                </a:lnTo>
                <a:lnTo>
                  <a:pt x="24150" y="30670"/>
                </a:lnTo>
                <a:lnTo>
                  <a:pt x="24320" y="30730"/>
                </a:lnTo>
                <a:lnTo>
                  <a:pt x="24530" y="30760"/>
                </a:lnTo>
                <a:lnTo>
                  <a:pt x="24960" y="30750"/>
                </a:lnTo>
                <a:lnTo>
                  <a:pt x="26760" y="30480"/>
                </a:lnTo>
                <a:lnTo>
                  <a:pt x="26850" y="30490"/>
                </a:lnTo>
                <a:lnTo>
                  <a:pt x="26950" y="30550"/>
                </a:lnTo>
                <a:lnTo>
                  <a:pt x="27030" y="30610"/>
                </a:lnTo>
                <a:lnTo>
                  <a:pt x="27170" y="30830"/>
                </a:lnTo>
                <a:lnTo>
                  <a:pt x="27250" y="31030"/>
                </a:lnTo>
                <a:lnTo>
                  <a:pt x="27270" y="31130"/>
                </a:lnTo>
                <a:lnTo>
                  <a:pt x="27280" y="31250"/>
                </a:lnTo>
                <a:lnTo>
                  <a:pt x="27280" y="31360"/>
                </a:lnTo>
                <a:lnTo>
                  <a:pt x="27240" y="31530"/>
                </a:lnTo>
                <a:lnTo>
                  <a:pt x="27220" y="31590"/>
                </a:lnTo>
                <a:lnTo>
                  <a:pt x="27070" y="31880"/>
                </a:lnTo>
                <a:lnTo>
                  <a:pt x="27010" y="32020"/>
                </a:lnTo>
                <a:lnTo>
                  <a:pt x="27020" y="32140"/>
                </a:lnTo>
                <a:lnTo>
                  <a:pt x="27060" y="32240"/>
                </a:lnTo>
                <a:lnTo>
                  <a:pt x="27150" y="32320"/>
                </a:lnTo>
                <a:lnTo>
                  <a:pt x="27240" y="32350"/>
                </a:lnTo>
                <a:lnTo>
                  <a:pt x="27340" y="32360"/>
                </a:lnTo>
                <a:lnTo>
                  <a:pt x="27540" y="32320"/>
                </a:lnTo>
                <a:lnTo>
                  <a:pt x="27650" y="32320"/>
                </a:lnTo>
                <a:lnTo>
                  <a:pt x="27740" y="32400"/>
                </a:lnTo>
                <a:lnTo>
                  <a:pt x="27780" y="32500"/>
                </a:lnTo>
                <a:lnTo>
                  <a:pt x="27790" y="32600"/>
                </a:lnTo>
                <a:lnTo>
                  <a:pt x="27550" y="34220"/>
                </a:lnTo>
                <a:lnTo>
                  <a:pt x="27550" y="34360"/>
                </a:lnTo>
                <a:lnTo>
                  <a:pt x="27570" y="34480"/>
                </a:lnTo>
                <a:lnTo>
                  <a:pt x="27700" y="35010"/>
                </a:lnTo>
                <a:lnTo>
                  <a:pt x="27780" y="35490"/>
                </a:lnTo>
                <a:lnTo>
                  <a:pt x="27740" y="36760"/>
                </a:lnTo>
                <a:lnTo>
                  <a:pt x="27760" y="36890"/>
                </a:lnTo>
                <a:lnTo>
                  <a:pt x="27810" y="37000"/>
                </a:lnTo>
                <a:lnTo>
                  <a:pt x="27870" y="37090"/>
                </a:lnTo>
                <a:lnTo>
                  <a:pt x="27940" y="37160"/>
                </a:lnTo>
                <a:lnTo>
                  <a:pt x="27990" y="37200"/>
                </a:lnTo>
                <a:lnTo>
                  <a:pt x="28070" y="37240"/>
                </a:lnTo>
                <a:lnTo>
                  <a:pt x="28160" y="37270"/>
                </a:lnTo>
                <a:lnTo>
                  <a:pt x="28260" y="37280"/>
                </a:lnTo>
                <a:lnTo>
                  <a:pt x="28360" y="37280"/>
                </a:lnTo>
                <a:lnTo>
                  <a:pt x="28460" y="37260"/>
                </a:lnTo>
                <a:lnTo>
                  <a:pt x="29530" y="36880"/>
                </a:lnTo>
                <a:lnTo>
                  <a:pt x="29750" y="36850"/>
                </a:lnTo>
                <a:lnTo>
                  <a:pt x="30260" y="36860"/>
                </a:lnTo>
                <a:lnTo>
                  <a:pt x="30450" y="36840"/>
                </a:lnTo>
                <a:lnTo>
                  <a:pt x="30540" y="36820"/>
                </a:lnTo>
                <a:lnTo>
                  <a:pt x="30620" y="36800"/>
                </a:lnTo>
                <a:lnTo>
                  <a:pt x="30680" y="36770"/>
                </a:lnTo>
                <a:lnTo>
                  <a:pt x="30760" y="36730"/>
                </a:lnTo>
                <a:lnTo>
                  <a:pt x="30840" y="36670"/>
                </a:lnTo>
                <a:lnTo>
                  <a:pt x="30930" y="36590"/>
                </a:lnTo>
                <a:lnTo>
                  <a:pt x="31240" y="36190"/>
                </a:lnTo>
                <a:lnTo>
                  <a:pt x="31340" y="36100"/>
                </a:lnTo>
                <a:lnTo>
                  <a:pt x="31460" y="36030"/>
                </a:lnTo>
                <a:lnTo>
                  <a:pt x="31610" y="35980"/>
                </a:lnTo>
                <a:lnTo>
                  <a:pt x="31730" y="35950"/>
                </a:lnTo>
                <a:lnTo>
                  <a:pt x="32470" y="35920"/>
                </a:lnTo>
                <a:lnTo>
                  <a:pt x="33680" y="36110"/>
                </a:lnTo>
                <a:lnTo>
                  <a:pt x="34050" y="36210"/>
                </a:lnTo>
                <a:lnTo>
                  <a:pt x="34160" y="36250"/>
                </a:lnTo>
                <a:lnTo>
                  <a:pt x="34730" y="36390"/>
                </a:lnTo>
                <a:lnTo>
                  <a:pt x="34920" y="36450"/>
                </a:lnTo>
                <a:lnTo>
                  <a:pt x="35000" y="36510"/>
                </a:lnTo>
                <a:lnTo>
                  <a:pt x="35070" y="36600"/>
                </a:lnTo>
                <a:lnTo>
                  <a:pt x="35100" y="36720"/>
                </a:lnTo>
                <a:lnTo>
                  <a:pt x="35120" y="36830"/>
                </a:lnTo>
                <a:lnTo>
                  <a:pt x="35030" y="38070"/>
                </a:lnTo>
                <a:lnTo>
                  <a:pt x="35050" y="38180"/>
                </a:lnTo>
                <a:lnTo>
                  <a:pt x="35090" y="38290"/>
                </a:lnTo>
                <a:lnTo>
                  <a:pt x="35170" y="38420"/>
                </a:lnTo>
                <a:lnTo>
                  <a:pt x="35270" y="38500"/>
                </a:lnTo>
                <a:lnTo>
                  <a:pt x="35370" y="38550"/>
                </a:lnTo>
                <a:lnTo>
                  <a:pt x="35930" y="38700"/>
                </a:lnTo>
                <a:lnTo>
                  <a:pt x="36000" y="38730"/>
                </a:lnTo>
                <a:lnTo>
                  <a:pt x="36040" y="38770"/>
                </a:lnTo>
                <a:lnTo>
                  <a:pt x="36050" y="38780"/>
                </a:lnTo>
                <a:lnTo>
                  <a:pt x="36130" y="38910"/>
                </a:lnTo>
                <a:lnTo>
                  <a:pt x="36200" y="39090"/>
                </a:lnTo>
                <a:lnTo>
                  <a:pt x="36430" y="39990"/>
                </a:lnTo>
                <a:lnTo>
                  <a:pt x="36510" y="40180"/>
                </a:lnTo>
                <a:lnTo>
                  <a:pt x="36570" y="40270"/>
                </a:lnTo>
                <a:lnTo>
                  <a:pt x="36640" y="40340"/>
                </a:lnTo>
                <a:lnTo>
                  <a:pt x="37010" y="40620"/>
                </a:lnTo>
                <a:lnTo>
                  <a:pt x="37020" y="40780"/>
                </a:lnTo>
                <a:lnTo>
                  <a:pt x="36960" y="40990"/>
                </a:lnTo>
                <a:lnTo>
                  <a:pt x="36910" y="41130"/>
                </a:lnTo>
                <a:lnTo>
                  <a:pt x="36900" y="41150"/>
                </a:lnTo>
                <a:lnTo>
                  <a:pt x="36700" y="41410"/>
                </a:lnTo>
                <a:lnTo>
                  <a:pt x="36630" y="41520"/>
                </a:lnTo>
                <a:lnTo>
                  <a:pt x="36600" y="41600"/>
                </a:lnTo>
                <a:lnTo>
                  <a:pt x="36600" y="41670"/>
                </a:lnTo>
                <a:lnTo>
                  <a:pt x="36610" y="41700"/>
                </a:lnTo>
                <a:lnTo>
                  <a:pt x="36670" y="41860"/>
                </a:lnTo>
                <a:lnTo>
                  <a:pt x="36670" y="41970"/>
                </a:lnTo>
                <a:lnTo>
                  <a:pt x="36660" y="42150"/>
                </a:lnTo>
                <a:lnTo>
                  <a:pt x="36580" y="42510"/>
                </a:lnTo>
                <a:lnTo>
                  <a:pt x="36530" y="43320"/>
                </a:lnTo>
                <a:lnTo>
                  <a:pt x="36540" y="43750"/>
                </a:lnTo>
                <a:lnTo>
                  <a:pt x="35980" y="43670"/>
                </a:lnTo>
                <a:lnTo>
                  <a:pt x="35700" y="43680"/>
                </a:lnTo>
                <a:lnTo>
                  <a:pt x="35600" y="43730"/>
                </a:lnTo>
                <a:lnTo>
                  <a:pt x="35520" y="43790"/>
                </a:lnTo>
                <a:lnTo>
                  <a:pt x="35460" y="43880"/>
                </a:lnTo>
                <a:lnTo>
                  <a:pt x="35440" y="43970"/>
                </a:lnTo>
                <a:lnTo>
                  <a:pt x="35450" y="44070"/>
                </a:lnTo>
                <a:lnTo>
                  <a:pt x="35560" y="44380"/>
                </a:lnTo>
                <a:lnTo>
                  <a:pt x="35580" y="44480"/>
                </a:lnTo>
                <a:lnTo>
                  <a:pt x="35590" y="44580"/>
                </a:lnTo>
                <a:lnTo>
                  <a:pt x="35580" y="44790"/>
                </a:lnTo>
                <a:lnTo>
                  <a:pt x="35550" y="44900"/>
                </a:lnTo>
                <a:lnTo>
                  <a:pt x="35490" y="45030"/>
                </a:lnTo>
                <a:lnTo>
                  <a:pt x="35380" y="45200"/>
                </a:lnTo>
                <a:lnTo>
                  <a:pt x="35270" y="45310"/>
                </a:lnTo>
                <a:lnTo>
                  <a:pt x="35170" y="45390"/>
                </a:lnTo>
                <a:lnTo>
                  <a:pt x="34400" y="45730"/>
                </a:lnTo>
                <a:lnTo>
                  <a:pt x="33840" y="46040"/>
                </a:lnTo>
                <a:lnTo>
                  <a:pt x="33650" y="46190"/>
                </a:lnTo>
                <a:lnTo>
                  <a:pt x="33520" y="46330"/>
                </a:lnTo>
                <a:lnTo>
                  <a:pt x="33470" y="46440"/>
                </a:lnTo>
                <a:lnTo>
                  <a:pt x="33500" y="46540"/>
                </a:lnTo>
                <a:lnTo>
                  <a:pt x="33580" y="46620"/>
                </a:lnTo>
                <a:lnTo>
                  <a:pt x="33670" y="46690"/>
                </a:lnTo>
                <a:lnTo>
                  <a:pt x="34140" y="46950"/>
                </a:lnTo>
                <a:lnTo>
                  <a:pt x="34210" y="47030"/>
                </a:lnTo>
                <a:lnTo>
                  <a:pt x="34240" y="47130"/>
                </a:lnTo>
                <a:lnTo>
                  <a:pt x="34190" y="47260"/>
                </a:lnTo>
                <a:lnTo>
                  <a:pt x="34110" y="47350"/>
                </a:lnTo>
                <a:lnTo>
                  <a:pt x="34010" y="47410"/>
                </a:lnTo>
                <a:lnTo>
                  <a:pt x="33510" y="47590"/>
                </a:lnTo>
                <a:lnTo>
                  <a:pt x="33390" y="47670"/>
                </a:lnTo>
                <a:lnTo>
                  <a:pt x="33260" y="47780"/>
                </a:lnTo>
                <a:lnTo>
                  <a:pt x="32660" y="48390"/>
                </a:lnTo>
                <a:lnTo>
                  <a:pt x="31430" y="49360"/>
                </a:lnTo>
                <a:lnTo>
                  <a:pt x="31260" y="49560"/>
                </a:lnTo>
                <a:lnTo>
                  <a:pt x="30950" y="50040"/>
                </a:lnTo>
                <a:lnTo>
                  <a:pt x="30840" y="50160"/>
                </a:lnTo>
                <a:lnTo>
                  <a:pt x="30740" y="50200"/>
                </a:lnTo>
                <a:lnTo>
                  <a:pt x="30630" y="50210"/>
                </a:lnTo>
                <a:lnTo>
                  <a:pt x="29970" y="50000"/>
                </a:lnTo>
                <a:lnTo>
                  <a:pt x="29860" y="49990"/>
                </a:lnTo>
                <a:lnTo>
                  <a:pt x="29730" y="50020"/>
                </a:lnTo>
                <a:lnTo>
                  <a:pt x="29550" y="50130"/>
                </a:lnTo>
                <a:lnTo>
                  <a:pt x="29110" y="50500"/>
                </a:lnTo>
                <a:lnTo>
                  <a:pt x="29020" y="50560"/>
                </a:lnTo>
                <a:lnTo>
                  <a:pt x="29000" y="50560"/>
                </a:lnTo>
                <a:lnTo>
                  <a:pt x="28890" y="50590"/>
                </a:lnTo>
                <a:lnTo>
                  <a:pt x="28800" y="50600"/>
                </a:lnTo>
                <a:lnTo>
                  <a:pt x="28700" y="50600"/>
                </a:lnTo>
                <a:lnTo>
                  <a:pt x="28420" y="50560"/>
                </a:lnTo>
                <a:lnTo>
                  <a:pt x="28400" y="50560"/>
                </a:lnTo>
                <a:lnTo>
                  <a:pt x="28310" y="50500"/>
                </a:lnTo>
                <a:lnTo>
                  <a:pt x="28260" y="50420"/>
                </a:lnTo>
                <a:lnTo>
                  <a:pt x="28240" y="50330"/>
                </a:lnTo>
                <a:lnTo>
                  <a:pt x="28260" y="50240"/>
                </a:lnTo>
                <a:lnTo>
                  <a:pt x="28300" y="50050"/>
                </a:lnTo>
                <a:lnTo>
                  <a:pt x="28330" y="49850"/>
                </a:lnTo>
                <a:lnTo>
                  <a:pt x="28320" y="49750"/>
                </a:lnTo>
                <a:lnTo>
                  <a:pt x="28300" y="49650"/>
                </a:lnTo>
                <a:lnTo>
                  <a:pt x="28260" y="49550"/>
                </a:lnTo>
                <a:lnTo>
                  <a:pt x="28190" y="49460"/>
                </a:lnTo>
                <a:lnTo>
                  <a:pt x="28110" y="49390"/>
                </a:lnTo>
                <a:lnTo>
                  <a:pt x="28030" y="49330"/>
                </a:lnTo>
                <a:lnTo>
                  <a:pt x="27900" y="49260"/>
                </a:lnTo>
                <a:lnTo>
                  <a:pt x="27610" y="49170"/>
                </a:lnTo>
                <a:lnTo>
                  <a:pt x="27530" y="49130"/>
                </a:lnTo>
                <a:lnTo>
                  <a:pt x="27470" y="49060"/>
                </a:lnTo>
                <a:lnTo>
                  <a:pt x="27460" y="48970"/>
                </a:lnTo>
                <a:lnTo>
                  <a:pt x="27480" y="48870"/>
                </a:lnTo>
                <a:lnTo>
                  <a:pt x="27720" y="48310"/>
                </a:lnTo>
                <a:lnTo>
                  <a:pt x="27740" y="48220"/>
                </a:lnTo>
                <a:lnTo>
                  <a:pt x="27770" y="48000"/>
                </a:lnTo>
                <a:lnTo>
                  <a:pt x="27770" y="47860"/>
                </a:lnTo>
                <a:lnTo>
                  <a:pt x="27750" y="47770"/>
                </a:lnTo>
                <a:lnTo>
                  <a:pt x="27720" y="47680"/>
                </a:lnTo>
                <a:lnTo>
                  <a:pt x="27670" y="47600"/>
                </a:lnTo>
                <a:lnTo>
                  <a:pt x="27590" y="47530"/>
                </a:lnTo>
                <a:lnTo>
                  <a:pt x="27500" y="47510"/>
                </a:lnTo>
                <a:lnTo>
                  <a:pt x="27410" y="47500"/>
                </a:lnTo>
                <a:lnTo>
                  <a:pt x="27000" y="47550"/>
                </a:lnTo>
                <a:lnTo>
                  <a:pt x="26080" y="47840"/>
                </a:lnTo>
                <a:lnTo>
                  <a:pt x="25750" y="47900"/>
                </a:lnTo>
                <a:lnTo>
                  <a:pt x="25650" y="47860"/>
                </a:lnTo>
                <a:lnTo>
                  <a:pt x="25610" y="47780"/>
                </a:lnTo>
                <a:lnTo>
                  <a:pt x="25590" y="47590"/>
                </a:lnTo>
                <a:lnTo>
                  <a:pt x="25570" y="47500"/>
                </a:lnTo>
                <a:lnTo>
                  <a:pt x="25530" y="47420"/>
                </a:lnTo>
                <a:lnTo>
                  <a:pt x="25440" y="47370"/>
                </a:lnTo>
                <a:lnTo>
                  <a:pt x="25320" y="47370"/>
                </a:lnTo>
                <a:lnTo>
                  <a:pt x="24860" y="47450"/>
                </a:lnTo>
                <a:lnTo>
                  <a:pt x="24690" y="47460"/>
                </a:lnTo>
                <a:lnTo>
                  <a:pt x="24540" y="47440"/>
                </a:lnTo>
                <a:lnTo>
                  <a:pt x="24440" y="47370"/>
                </a:lnTo>
                <a:lnTo>
                  <a:pt x="24340" y="47290"/>
                </a:lnTo>
                <a:lnTo>
                  <a:pt x="24010" y="46890"/>
                </a:lnTo>
                <a:lnTo>
                  <a:pt x="23660" y="46580"/>
                </a:lnTo>
                <a:lnTo>
                  <a:pt x="23600" y="46520"/>
                </a:lnTo>
                <a:lnTo>
                  <a:pt x="23420" y="46230"/>
                </a:lnTo>
                <a:lnTo>
                  <a:pt x="23330" y="46150"/>
                </a:lnTo>
                <a:lnTo>
                  <a:pt x="23220" y="46110"/>
                </a:lnTo>
                <a:lnTo>
                  <a:pt x="23090" y="46120"/>
                </a:lnTo>
                <a:lnTo>
                  <a:pt x="22790" y="46190"/>
                </a:lnTo>
                <a:lnTo>
                  <a:pt x="22250" y="46230"/>
                </a:lnTo>
                <a:lnTo>
                  <a:pt x="22110" y="46250"/>
                </a:lnTo>
                <a:lnTo>
                  <a:pt x="22100" y="46150"/>
                </a:lnTo>
                <a:lnTo>
                  <a:pt x="22090" y="46020"/>
                </a:lnTo>
                <a:lnTo>
                  <a:pt x="22060" y="45920"/>
                </a:lnTo>
                <a:lnTo>
                  <a:pt x="22050" y="45830"/>
                </a:lnTo>
                <a:lnTo>
                  <a:pt x="21980" y="45760"/>
                </a:lnTo>
                <a:lnTo>
                  <a:pt x="21950" y="45710"/>
                </a:lnTo>
                <a:lnTo>
                  <a:pt x="21930" y="45630"/>
                </a:lnTo>
                <a:lnTo>
                  <a:pt x="21930" y="45550"/>
                </a:lnTo>
                <a:lnTo>
                  <a:pt x="21830" y="45610"/>
                </a:lnTo>
                <a:lnTo>
                  <a:pt x="21790" y="45580"/>
                </a:lnTo>
                <a:lnTo>
                  <a:pt x="21750" y="45580"/>
                </a:lnTo>
                <a:lnTo>
                  <a:pt x="21760" y="45660"/>
                </a:lnTo>
                <a:lnTo>
                  <a:pt x="21800" y="45700"/>
                </a:lnTo>
                <a:lnTo>
                  <a:pt x="21910" y="45740"/>
                </a:lnTo>
                <a:lnTo>
                  <a:pt x="21910" y="45770"/>
                </a:lnTo>
                <a:lnTo>
                  <a:pt x="21760" y="45760"/>
                </a:lnTo>
                <a:lnTo>
                  <a:pt x="21670" y="45670"/>
                </a:lnTo>
                <a:lnTo>
                  <a:pt x="21660" y="45440"/>
                </a:lnTo>
                <a:lnTo>
                  <a:pt x="21470" y="45190"/>
                </a:lnTo>
                <a:lnTo>
                  <a:pt x="21370" y="44870"/>
                </a:lnTo>
                <a:lnTo>
                  <a:pt x="21340" y="44760"/>
                </a:lnTo>
                <a:lnTo>
                  <a:pt x="21320" y="44640"/>
                </a:lnTo>
                <a:lnTo>
                  <a:pt x="21290" y="44530"/>
                </a:lnTo>
                <a:lnTo>
                  <a:pt x="21220" y="44450"/>
                </a:lnTo>
                <a:lnTo>
                  <a:pt x="21180" y="44430"/>
                </a:lnTo>
                <a:lnTo>
                  <a:pt x="21130" y="44420"/>
                </a:lnTo>
                <a:lnTo>
                  <a:pt x="21060" y="44390"/>
                </a:lnTo>
                <a:lnTo>
                  <a:pt x="21020" y="44340"/>
                </a:lnTo>
                <a:lnTo>
                  <a:pt x="21000" y="44280"/>
                </a:lnTo>
                <a:lnTo>
                  <a:pt x="20970" y="44190"/>
                </a:lnTo>
                <a:lnTo>
                  <a:pt x="20910" y="44130"/>
                </a:lnTo>
                <a:lnTo>
                  <a:pt x="20840" y="44100"/>
                </a:lnTo>
                <a:lnTo>
                  <a:pt x="20770" y="44080"/>
                </a:lnTo>
                <a:lnTo>
                  <a:pt x="20710" y="44050"/>
                </a:lnTo>
                <a:lnTo>
                  <a:pt x="20670" y="44020"/>
                </a:lnTo>
                <a:lnTo>
                  <a:pt x="20630" y="43940"/>
                </a:lnTo>
                <a:lnTo>
                  <a:pt x="20560" y="43860"/>
                </a:lnTo>
                <a:lnTo>
                  <a:pt x="20520" y="43830"/>
                </a:lnTo>
                <a:lnTo>
                  <a:pt x="20450" y="43780"/>
                </a:lnTo>
                <a:lnTo>
                  <a:pt x="20370" y="43750"/>
                </a:lnTo>
                <a:lnTo>
                  <a:pt x="20290" y="43740"/>
                </a:lnTo>
                <a:lnTo>
                  <a:pt x="20190" y="43670"/>
                </a:lnTo>
                <a:lnTo>
                  <a:pt x="20140" y="43630"/>
                </a:lnTo>
                <a:lnTo>
                  <a:pt x="20050" y="43550"/>
                </a:lnTo>
                <a:lnTo>
                  <a:pt x="19970" y="43440"/>
                </a:lnTo>
                <a:lnTo>
                  <a:pt x="19880" y="43380"/>
                </a:lnTo>
                <a:lnTo>
                  <a:pt x="19810" y="43310"/>
                </a:lnTo>
                <a:lnTo>
                  <a:pt x="19680" y="43180"/>
                </a:lnTo>
                <a:lnTo>
                  <a:pt x="19640" y="43160"/>
                </a:lnTo>
                <a:lnTo>
                  <a:pt x="19610" y="43160"/>
                </a:lnTo>
                <a:lnTo>
                  <a:pt x="19570" y="43170"/>
                </a:lnTo>
                <a:lnTo>
                  <a:pt x="19530" y="43200"/>
                </a:lnTo>
                <a:lnTo>
                  <a:pt x="19440" y="43130"/>
                </a:lnTo>
                <a:lnTo>
                  <a:pt x="19370" y="43070"/>
                </a:lnTo>
                <a:lnTo>
                  <a:pt x="19190" y="42960"/>
                </a:lnTo>
                <a:lnTo>
                  <a:pt x="19060" y="42860"/>
                </a:lnTo>
                <a:lnTo>
                  <a:pt x="19080" y="42800"/>
                </a:lnTo>
                <a:lnTo>
                  <a:pt x="19160" y="42750"/>
                </a:lnTo>
                <a:lnTo>
                  <a:pt x="19260" y="42730"/>
                </a:lnTo>
                <a:lnTo>
                  <a:pt x="19220" y="42690"/>
                </a:lnTo>
                <a:lnTo>
                  <a:pt x="19160" y="42710"/>
                </a:lnTo>
                <a:lnTo>
                  <a:pt x="19080" y="42750"/>
                </a:lnTo>
                <a:lnTo>
                  <a:pt x="19040" y="42690"/>
                </a:lnTo>
                <a:lnTo>
                  <a:pt x="19090" y="42610"/>
                </a:lnTo>
                <a:lnTo>
                  <a:pt x="19110" y="42540"/>
                </a:lnTo>
                <a:lnTo>
                  <a:pt x="19070" y="42520"/>
                </a:lnTo>
                <a:lnTo>
                  <a:pt x="19040" y="42550"/>
                </a:lnTo>
                <a:lnTo>
                  <a:pt x="18980" y="42560"/>
                </a:lnTo>
                <a:lnTo>
                  <a:pt x="18960" y="42610"/>
                </a:lnTo>
                <a:lnTo>
                  <a:pt x="18980" y="42630"/>
                </a:lnTo>
                <a:lnTo>
                  <a:pt x="19000" y="42680"/>
                </a:lnTo>
                <a:lnTo>
                  <a:pt x="19000" y="42740"/>
                </a:lnTo>
                <a:lnTo>
                  <a:pt x="19010" y="42780"/>
                </a:lnTo>
                <a:lnTo>
                  <a:pt x="18980" y="42810"/>
                </a:lnTo>
                <a:lnTo>
                  <a:pt x="18890" y="42770"/>
                </a:lnTo>
                <a:lnTo>
                  <a:pt x="18760" y="42810"/>
                </a:lnTo>
                <a:lnTo>
                  <a:pt x="18560" y="42660"/>
                </a:lnTo>
                <a:lnTo>
                  <a:pt x="18500" y="42600"/>
                </a:lnTo>
                <a:lnTo>
                  <a:pt x="18330" y="42470"/>
                </a:lnTo>
                <a:lnTo>
                  <a:pt x="18290" y="42370"/>
                </a:lnTo>
                <a:lnTo>
                  <a:pt x="18240" y="42330"/>
                </a:lnTo>
                <a:lnTo>
                  <a:pt x="18160" y="42300"/>
                </a:lnTo>
                <a:lnTo>
                  <a:pt x="18090" y="42250"/>
                </a:lnTo>
                <a:lnTo>
                  <a:pt x="18020" y="42190"/>
                </a:lnTo>
                <a:lnTo>
                  <a:pt x="17940" y="42140"/>
                </a:lnTo>
                <a:lnTo>
                  <a:pt x="17840" y="42140"/>
                </a:lnTo>
                <a:lnTo>
                  <a:pt x="17790" y="42130"/>
                </a:lnTo>
                <a:lnTo>
                  <a:pt x="17720" y="42180"/>
                </a:lnTo>
                <a:lnTo>
                  <a:pt x="17710" y="42250"/>
                </a:lnTo>
                <a:lnTo>
                  <a:pt x="17730" y="42340"/>
                </a:lnTo>
                <a:lnTo>
                  <a:pt x="17550" y="42350"/>
                </a:lnTo>
                <a:lnTo>
                  <a:pt x="17500" y="42280"/>
                </a:lnTo>
                <a:lnTo>
                  <a:pt x="17380" y="42220"/>
                </a:lnTo>
                <a:lnTo>
                  <a:pt x="17280" y="42250"/>
                </a:lnTo>
                <a:lnTo>
                  <a:pt x="17180" y="42150"/>
                </a:lnTo>
                <a:lnTo>
                  <a:pt x="17120" y="42040"/>
                </a:lnTo>
                <a:lnTo>
                  <a:pt x="17030" y="41910"/>
                </a:lnTo>
                <a:lnTo>
                  <a:pt x="16870" y="41780"/>
                </a:lnTo>
                <a:lnTo>
                  <a:pt x="16820" y="41620"/>
                </a:lnTo>
                <a:lnTo>
                  <a:pt x="16870" y="41520"/>
                </a:lnTo>
                <a:lnTo>
                  <a:pt x="16900" y="41530"/>
                </a:lnTo>
                <a:lnTo>
                  <a:pt x="16980" y="41590"/>
                </a:lnTo>
                <a:lnTo>
                  <a:pt x="17020" y="41510"/>
                </a:lnTo>
                <a:lnTo>
                  <a:pt x="16990" y="41430"/>
                </a:lnTo>
                <a:lnTo>
                  <a:pt x="16670" y="40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Makkah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35300" y="63070"/>
                </a:moveTo>
                <a:lnTo>
                  <a:pt x="35490" y="62990"/>
                </a:lnTo>
                <a:lnTo>
                  <a:pt x="35670" y="62980"/>
                </a:lnTo>
                <a:lnTo>
                  <a:pt x="35760" y="62990"/>
                </a:lnTo>
                <a:lnTo>
                  <a:pt x="35820" y="63020"/>
                </a:lnTo>
                <a:lnTo>
                  <a:pt x="35870" y="63060"/>
                </a:lnTo>
                <a:lnTo>
                  <a:pt x="35940" y="63140"/>
                </a:lnTo>
                <a:lnTo>
                  <a:pt x="35990" y="63230"/>
                </a:lnTo>
                <a:lnTo>
                  <a:pt x="36020" y="63330"/>
                </a:lnTo>
                <a:lnTo>
                  <a:pt x="36020" y="63420"/>
                </a:lnTo>
                <a:lnTo>
                  <a:pt x="36010" y="63510"/>
                </a:lnTo>
                <a:lnTo>
                  <a:pt x="35880" y="64110"/>
                </a:lnTo>
                <a:lnTo>
                  <a:pt x="35880" y="64220"/>
                </a:lnTo>
                <a:lnTo>
                  <a:pt x="35890" y="64340"/>
                </a:lnTo>
                <a:lnTo>
                  <a:pt x="35910" y="64430"/>
                </a:lnTo>
                <a:lnTo>
                  <a:pt x="36090" y="64740"/>
                </a:lnTo>
                <a:lnTo>
                  <a:pt x="36120" y="64850"/>
                </a:lnTo>
                <a:lnTo>
                  <a:pt x="36120" y="64960"/>
                </a:lnTo>
                <a:lnTo>
                  <a:pt x="35970" y="65430"/>
                </a:lnTo>
                <a:lnTo>
                  <a:pt x="35930" y="65520"/>
                </a:lnTo>
                <a:lnTo>
                  <a:pt x="35870" y="65600"/>
                </a:lnTo>
                <a:lnTo>
                  <a:pt x="35790" y="65660"/>
                </a:lnTo>
                <a:lnTo>
                  <a:pt x="35710" y="65690"/>
                </a:lnTo>
                <a:lnTo>
                  <a:pt x="35650" y="65710"/>
                </a:lnTo>
                <a:lnTo>
                  <a:pt x="35590" y="65710"/>
                </a:lnTo>
                <a:lnTo>
                  <a:pt x="35110" y="65660"/>
                </a:lnTo>
                <a:lnTo>
                  <a:pt x="35010" y="65660"/>
                </a:lnTo>
                <a:lnTo>
                  <a:pt x="34920" y="65680"/>
                </a:lnTo>
                <a:lnTo>
                  <a:pt x="34820" y="65710"/>
                </a:lnTo>
                <a:lnTo>
                  <a:pt x="34630" y="65820"/>
                </a:lnTo>
                <a:lnTo>
                  <a:pt x="34410" y="65990"/>
                </a:lnTo>
                <a:lnTo>
                  <a:pt x="34330" y="66030"/>
                </a:lnTo>
                <a:lnTo>
                  <a:pt x="34250" y="66020"/>
                </a:lnTo>
                <a:lnTo>
                  <a:pt x="34160" y="65980"/>
                </a:lnTo>
                <a:lnTo>
                  <a:pt x="34090" y="65920"/>
                </a:lnTo>
                <a:lnTo>
                  <a:pt x="34020" y="65890"/>
                </a:lnTo>
                <a:lnTo>
                  <a:pt x="33980" y="65930"/>
                </a:lnTo>
                <a:lnTo>
                  <a:pt x="33970" y="66020"/>
                </a:lnTo>
                <a:lnTo>
                  <a:pt x="33940" y="67080"/>
                </a:lnTo>
                <a:lnTo>
                  <a:pt x="33960" y="67270"/>
                </a:lnTo>
                <a:lnTo>
                  <a:pt x="33990" y="67360"/>
                </a:lnTo>
                <a:lnTo>
                  <a:pt x="34020" y="67460"/>
                </a:lnTo>
                <a:lnTo>
                  <a:pt x="34070" y="67550"/>
                </a:lnTo>
                <a:lnTo>
                  <a:pt x="34150" y="67620"/>
                </a:lnTo>
                <a:lnTo>
                  <a:pt x="34230" y="67670"/>
                </a:lnTo>
                <a:lnTo>
                  <a:pt x="34320" y="67690"/>
                </a:lnTo>
                <a:lnTo>
                  <a:pt x="34790" y="67690"/>
                </a:lnTo>
                <a:lnTo>
                  <a:pt x="34970" y="67700"/>
                </a:lnTo>
                <a:lnTo>
                  <a:pt x="35160" y="67740"/>
                </a:lnTo>
                <a:lnTo>
                  <a:pt x="35250" y="67770"/>
                </a:lnTo>
                <a:lnTo>
                  <a:pt x="35330" y="67820"/>
                </a:lnTo>
                <a:lnTo>
                  <a:pt x="35400" y="67890"/>
                </a:lnTo>
                <a:lnTo>
                  <a:pt x="35450" y="67980"/>
                </a:lnTo>
                <a:lnTo>
                  <a:pt x="35750" y="68880"/>
                </a:lnTo>
                <a:lnTo>
                  <a:pt x="35780" y="69020"/>
                </a:lnTo>
                <a:lnTo>
                  <a:pt x="35780" y="69140"/>
                </a:lnTo>
                <a:lnTo>
                  <a:pt x="35760" y="69260"/>
                </a:lnTo>
                <a:lnTo>
                  <a:pt x="35610" y="69840"/>
                </a:lnTo>
                <a:lnTo>
                  <a:pt x="35530" y="70020"/>
                </a:lnTo>
                <a:lnTo>
                  <a:pt x="35480" y="70090"/>
                </a:lnTo>
                <a:lnTo>
                  <a:pt x="35400" y="70170"/>
                </a:lnTo>
                <a:lnTo>
                  <a:pt x="35130" y="70320"/>
                </a:lnTo>
                <a:lnTo>
                  <a:pt x="35050" y="70370"/>
                </a:lnTo>
                <a:lnTo>
                  <a:pt x="34980" y="70450"/>
                </a:lnTo>
                <a:lnTo>
                  <a:pt x="34940" y="70530"/>
                </a:lnTo>
                <a:lnTo>
                  <a:pt x="34860" y="70720"/>
                </a:lnTo>
                <a:lnTo>
                  <a:pt x="34810" y="70650"/>
                </a:lnTo>
                <a:lnTo>
                  <a:pt x="34780" y="70600"/>
                </a:lnTo>
                <a:lnTo>
                  <a:pt x="34770" y="70540"/>
                </a:lnTo>
                <a:lnTo>
                  <a:pt x="34750" y="70520"/>
                </a:lnTo>
                <a:lnTo>
                  <a:pt x="34710" y="70500"/>
                </a:lnTo>
                <a:lnTo>
                  <a:pt x="34680" y="70480"/>
                </a:lnTo>
                <a:lnTo>
                  <a:pt x="34700" y="70410"/>
                </a:lnTo>
                <a:lnTo>
                  <a:pt x="34620" y="70400"/>
                </a:lnTo>
                <a:lnTo>
                  <a:pt x="34530" y="70370"/>
                </a:lnTo>
                <a:lnTo>
                  <a:pt x="34550" y="70350"/>
                </a:lnTo>
                <a:lnTo>
                  <a:pt x="34550" y="70340"/>
                </a:lnTo>
                <a:lnTo>
                  <a:pt x="34560" y="70330"/>
                </a:lnTo>
                <a:lnTo>
                  <a:pt x="34590" y="70310"/>
                </a:lnTo>
                <a:lnTo>
                  <a:pt x="34560" y="70260"/>
                </a:lnTo>
                <a:lnTo>
                  <a:pt x="34520" y="70230"/>
                </a:lnTo>
                <a:lnTo>
                  <a:pt x="34470" y="70230"/>
                </a:lnTo>
                <a:lnTo>
                  <a:pt x="34410" y="70250"/>
                </a:lnTo>
                <a:lnTo>
                  <a:pt x="34440" y="70210"/>
                </a:lnTo>
                <a:lnTo>
                  <a:pt x="34460" y="70160"/>
                </a:lnTo>
                <a:lnTo>
                  <a:pt x="34470" y="70120"/>
                </a:lnTo>
                <a:lnTo>
                  <a:pt x="34440" y="70090"/>
                </a:lnTo>
                <a:lnTo>
                  <a:pt x="34470" y="70030"/>
                </a:lnTo>
                <a:lnTo>
                  <a:pt x="34440" y="70000"/>
                </a:lnTo>
                <a:lnTo>
                  <a:pt x="34390" y="69990"/>
                </a:lnTo>
                <a:lnTo>
                  <a:pt x="34320" y="70000"/>
                </a:lnTo>
                <a:lnTo>
                  <a:pt x="34330" y="69940"/>
                </a:lnTo>
                <a:lnTo>
                  <a:pt x="34320" y="69850"/>
                </a:lnTo>
                <a:lnTo>
                  <a:pt x="34290" y="69760"/>
                </a:lnTo>
                <a:lnTo>
                  <a:pt x="34250" y="69700"/>
                </a:lnTo>
                <a:lnTo>
                  <a:pt x="34230" y="69650"/>
                </a:lnTo>
                <a:lnTo>
                  <a:pt x="34200" y="69480"/>
                </a:lnTo>
                <a:lnTo>
                  <a:pt x="34190" y="69440"/>
                </a:lnTo>
                <a:lnTo>
                  <a:pt x="34180" y="69400"/>
                </a:lnTo>
                <a:lnTo>
                  <a:pt x="34170" y="69160"/>
                </a:lnTo>
                <a:lnTo>
                  <a:pt x="34160" y="69130"/>
                </a:lnTo>
                <a:lnTo>
                  <a:pt x="34150" y="69110"/>
                </a:lnTo>
                <a:lnTo>
                  <a:pt x="34130" y="69100"/>
                </a:lnTo>
                <a:lnTo>
                  <a:pt x="34100" y="69100"/>
                </a:lnTo>
                <a:lnTo>
                  <a:pt x="34080" y="69080"/>
                </a:lnTo>
                <a:lnTo>
                  <a:pt x="34070" y="69040"/>
                </a:lnTo>
                <a:lnTo>
                  <a:pt x="34070" y="69000"/>
                </a:lnTo>
                <a:lnTo>
                  <a:pt x="34060" y="68970"/>
                </a:lnTo>
                <a:lnTo>
                  <a:pt x="33900" y="68860"/>
                </a:lnTo>
                <a:lnTo>
                  <a:pt x="33880" y="68830"/>
                </a:lnTo>
                <a:lnTo>
                  <a:pt x="33870" y="68780"/>
                </a:lnTo>
                <a:lnTo>
                  <a:pt x="33850" y="68730"/>
                </a:lnTo>
                <a:lnTo>
                  <a:pt x="33820" y="68680"/>
                </a:lnTo>
                <a:lnTo>
                  <a:pt x="33750" y="68650"/>
                </a:lnTo>
                <a:lnTo>
                  <a:pt x="33730" y="68630"/>
                </a:lnTo>
                <a:lnTo>
                  <a:pt x="33710" y="68610"/>
                </a:lnTo>
                <a:lnTo>
                  <a:pt x="33700" y="68600"/>
                </a:lnTo>
                <a:lnTo>
                  <a:pt x="33670" y="68610"/>
                </a:lnTo>
                <a:lnTo>
                  <a:pt x="33630" y="68650"/>
                </a:lnTo>
                <a:lnTo>
                  <a:pt x="33610" y="68660"/>
                </a:lnTo>
                <a:lnTo>
                  <a:pt x="33560" y="68640"/>
                </a:lnTo>
                <a:lnTo>
                  <a:pt x="33520" y="68610"/>
                </a:lnTo>
                <a:lnTo>
                  <a:pt x="33470" y="68580"/>
                </a:lnTo>
                <a:lnTo>
                  <a:pt x="33440" y="68530"/>
                </a:lnTo>
                <a:lnTo>
                  <a:pt x="33320" y="68280"/>
                </a:lnTo>
                <a:lnTo>
                  <a:pt x="33270" y="68210"/>
                </a:lnTo>
                <a:lnTo>
                  <a:pt x="33220" y="68150"/>
                </a:lnTo>
                <a:lnTo>
                  <a:pt x="33190" y="68090"/>
                </a:lnTo>
                <a:lnTo>
                  <a:pt x="33190" y="68030"/>
                </a:lnTo>
                <a:lnTo>
                  <a:pt x="33200" y="67940"/>
                </a:lnTo>
                <a:lnTo>
                  <a:pt x="33300" y="67640"/>
                </a:lnTo>
                <a:lnTo>
                  <a:pt x="33320" y="67550"/>
                </a:lnTo>
                <a:lnTo>
                  <a:pt x="33330" y="67520"/>
                </a:lnTo>
                <a:lnTo>
                  <a:pt x="33350" y="67500"/>
                </a:lnTo>
                <a:lnTo>
                  <a:pt x="33360" y="67470"/>
                </a:lnTo>
                <a:lnTo>
                  <a:pt x="33320" y="67410"/>
                </a:lnTo>
                <a:lnTo>
                  <a:pt x="33300" y="67400"/>
                </a:lnTo>
                <a:lnTo>
                  <a:pt x="33200" y="67350"/>
                </a:lnTo>
                <a:lnTo>
                  <a:pt x="33020" y="67300"/>
                </a:lnTo>
                <a:lnTo>
                  <a:pt x="32980" y="67160"/>
                </a:lnTo>
                <a:lnTo>
                  <a:pt x="32980" y="67130"/>
                </a:lnTo>
                <a:lnTo>
                  <a:pt x="32890" y="67020"/>
                </a:lnTo>
                <a:lnTo>
                  <a:pt x="32870" y="67010"/>
                </a:lnTo>
                <a:lnTo>
                  <a:pt x="32870" y="66960"/>
                </a:lnTo>
                <a:lnTo>
                  <a:pt x="32880" y="66910"/>
                </a:lnTo>
                <a:lnTo>
                  <a:pt x="32900" y="66820"/>
                </a:lnTo>
                <a:lnTo>
                  <a:pt x="32920" y="66770"/>
                </a:lnTo>
                <a:lnTo>
                  <a:pt x="32940" y="66730"/>
                </a:lnTo>
                <a:lnTo>
                  <a:pt x="32960" y="66700"/>
                </a:lnTo>
                <a:lnTo>
                  <a:pt x="32970" y="66620"/>
                </a:lnTo>
                <a:lnTo>
                  <a:pt x="32990" y="66520"/>
                </a:lnTo>
                <a:lnTo>
                  <a:pt x="33050" y="66410"/>
                </a:lnTo>
                <a:lnTo>
                  <a:pt x="33010" y="66340"/>
                </a:lnTo>
                <a:lnTo>
                  <a:pt x="32930" y="66290"/>
                </a:lnTo>
                <a:lnTo>
                  <a:pt x="32840" y="66250"/>
                </a:lnTo>
                <a:lnTo>
                  <a:pt x="32660" y="66200"/>
                </a:lnTo>
                <a:lnTo>
                  <a:pt x="32580" y="66140"/>
                </a:lnTo>
                <a:lnTo>
                  <a:pt x="32540" y="66020"/>
                </a:lnTo>
                <a:lnTo>
                  <a:pt x="32470" y="65920"/>
                </a:lnTo>
                <a:lnTo>
                  <a:pt x="32460" y="65880"/>
                </a:lnTo>
                <a:lnTo>
                  <a:pt x="32460" y="65830"/>
                </a:lnTo>
                <a:lnTo>
                  <a:pt x="32490" y="65720"/>
                </a:lnTo>
                <a:lnTo>
                  <a:pt x="32490" y="65680"/>
                </a:lnTo>
                <a:lnTo>
                  <a:pt x="32460" y="65590"/>
                </a:lnTo>
                <a:lnTo>
                  <a:pt x="32460" y="65550"/>
                </a:lnTo>
                <a:lnTo>
                  <a:pt x="32440" y="65510"/>
                </a:lnTo>
                <a:lnTo>
                  <a:pt x="32360" y="65460"/>
                </a:lnTo>
                <a:lnTo>
                  <a:pt x="32340" y="65420"/>
                </a:lnTo>
                <a:lnTo>
                  <a:pt x="32320" y="65330"/>
                </a:lnTo>
                <a:lnTo>
                  <a:pt x="32280" y="65280"/>
                </a:lnTo>
                <a:lnTo>
                  <a:pt x="32210" y="65240"/>
                </a:lnTo>
                <a:lnTo>
                  <a:pt x="32090" y="65150"/>
                </a:lnTo>
                <a:lnTo>
                  <a:pt x="32100" y="65130"/>
                </a:lnTo>
                <a:lnTo>
                  <a:pt x="32110" y="65080"/>
                </a:lnTo>
                <a:lnTo>
                  <a:pt x="32100" y="65030"/>
                </a:lnTo>
                <a:lnTo>
                  <a:pt x="32050" y="64960"/>
                </a:lnTo>
                <a:lnTo>
                  <a:pt x="32040" y="64920"/>
                </a:lnTo>
                <a:lnTo>
                  <a:pt x="32040" y="64870"/>
                </a:lnTo>
                <a:lnTo>
                  <a:pt x="32010" y="64800"/>
                </a:lnTo>
                <a:lnTo>
                  <a:pt x="32020" y="64750"/>
                </a:lnTo>
                <a:lnTo>
                  <a:pt x="32050" y="64700"/>
                </a:lnTo>
                <a:lnTo>
                  <a:pt x="32090" y="64670"/>
                </a:lnTo>
                <a:lnTo>
                  <a:pt x="32110" y="64630"/>
                </a:lnTo>
                <a:lnTo>
                  <a:pt x="32080" y="64600"/>
                </a:lnTo>
                <a:lnTo>
                  <a:pt x="32090" y="64550"/>
                </a:lnTo>
                <a:lnTo>
                  <a:pt x="32080" y="64500"/>
                </a:lnTo>
                <a:lnTo>
                  <a:pt x="32050" y="64460"/>
                </a:lnTo>
                <a:lnTo>
                  <a:pt x="32040" y="64400"/>
                </a:lnTo>
                <a:lnTo>
                  <a:pt x="31680" y="64270"/>
                </a:lnTo>
                <a:lnTo>
                  <a:pt x="31570" y="64220"/>
                </a:lnTo>
                <a:lnTo>
                  <a:pt x="31350" y="63990"/>
                </a:lnTo>
                <a:lnTo>
                  <a:pt x="31250" y="63930"/>
                </a:lnTo>
                <a:lnTo>
                  <a:pt x="31250" y="63900"/>
                </a:lnTo>
                <a:lnTo>
                  <a:pt x="31300" y="63910"/>
                </a:lnTo>
                <a:lnTo>
                  <a:pt x="31400" y="63970"/>
                </a:lnTo>
                <a:lnTo>
                  <a:pt x="31420" y="63780"/>
                </a:lnTo>
                <a:lnTo>
                  <a:pt x="31410" y="63550"/>
                </a:lnTo>
                <a:lnTo>
                  <a:pt x="31380" y="63450"/>
                </a:lnTo>
                <a:lnTo>
                  <a:pt x="31180" y="63160"/>
                </a:lnTo>
                <a:lnTo>
                  <a:pt x="31100" y="63110"/>
                </a:lnTo>
                <a:lnTo>
                  <a:pt x="30880" y="63080"/>
                </a:lnTo>
                <a:lnTo>
                  <a:pt x="30790" y="63080"/>
                </a:lnTo>
                <a:lnTo>
                  <a:pt x="30750" y="63130"/>
                </a:lnTo>
                <a:lnTo>
                  <a:pt x="30800" y="63240"/>
                </a:lnTo>
                <a:lnTo>
                  <a:pt x="30740" y="63190"/>
                </a:lnTo>
                <a:lnTo>
                  <a:pt x="30680" y="63090"/>
                </a:lnTo>
                <a:lnTo>
                  <a:pt x="30650" y="63000"/>
                </a:lnTo>
                <a:lnTo>
                  <a:pt x="30640" y="62960"/>
                </a:lnTo>
                <a:lnTo>
                  <a:pt x="30580" y="62920"/>
                </a:lnTo>
                <a:lnTo>
                  <a:pt x="30400" y="62660"/>
                </a:lnTo>
                <a:lnTo>
                  <a:pt x="30270" y="62580"/>
                </a:lnTo>
                <a:lnTo>
                  <a:pt x="30240" y="62550"/>
                </a:lnTo>
                <a:lnTo>
                  <a:pt x="30250" y="62520"/>
                </a:lnTo>
                <a:lnTo>
                  <a:pt x="30300" y="62400"/>
                </a:lnTo>
                <a:lnTo>
                  <a:pt x="30270" y="62310"/>
                </a:lnTo>
                <a:lnTo>
                  <a:pt x="30220" y="62260"/>
                </a:lnTo>
                <a:lnTo>
                  <a:pt x="30090" y="62210"/>
                </a:lnTo>
                <a:lnTo>
                  <a:pt x="29930" y="62110"/>
                </a:lnTo>
                <a:lnTo>
                  <a:pt x="29890" y="62090"/>
                </a:lnTo>
                <a:lnTo>
                  <a:pt x="29850" y="62030"/>
                </a:lnTo>
                <a:lnTo>
                  <a:pt x="29810" y="62020"/>
                </a:lnTo>
                <a:lnTo>
                  <a:pt x="29770" y="61990"/>
                </a:lnTo>
                <a:lnTo>
                  <a:pt x="29670" y="61840"/>
                </a:lnTo>
                <a:lnTo>
                  <a:pt x="29630" y="61830"/>
                </a:lnTo>
                <a:lnTo>
                  <a:pt x="29530" y="61800"/>
                </a:lnTo>
                <a:lnTo>
                  <a:pt x="29490" y="61790"/>
                </a:lnTo>
                <a:lnTo>
                  <a:pt x="29410" y="61770"/>
                </a:lnTo>
                <a:lnTo>
                  <a:pt x="29320" y="61720"/>
                </a:lnTo>
                <a:lnTo>
                  <a:pt x="29120" y="61560"/>
                </a:lnTo>
                <a:lnTo>
                  <a:pt x="28970" y="61390"/>
                </a:lnTo>
                <a:lnTo>
                  <a:pt x="29000" y="61320"/>
                </a:lnTo>
                <a:lnTo>
                  <a:pt x="28930" y="61270"/>
                </a:lnTo>
                <a:lnTo>
                  <a:pt x="28810" y="61240"/>
                </a:lnTo>
                <a:lnTo>
                  <a:pt x="28680" y="61220"/>
                </a:lnTo>
                <a:lnTo>
                  <a:pt x="28650" y="61190"/>
                </a:lnTo>
                <a:lnTo>
                  <a:pt x="28610" y="61140"/>
                </a:lnTo>
                <a:lnTo>
                  <a:pt x="28550" y="61070"/>
                </a:lnTo>
                <a:lnTo>
                  <a:pt x="28510" y="61030"/>
                </a:lnTo>
                <a:lnTo>
                  <a:pt x="28510" y="61010"/>
                </a:lnTo>
                <a:lnTo>
                  <a:pt x="28470" y="60980"/>
                </a:lnTo>
                <a:lnTo>
                  <a:pt x="28330" y="60850"/>
                </a:lnTo>
                <a:lnTo>
                  <a:pt x="28260" y="60820"/>
                </a:lnTo>
                <a:lnTo>
                  <a:pt x="28160" y="60820"/>
                </a:lnTo>
                <a:lnTo>
                  <a:pt x="28060" y="60840"/>
                </a:lnTo>
                <a:lnTo>
                  <a:pt x="27970" y="60870"/>
                </a:lnTo>
                <a:lnTo>
                  <a:pt x="27930" y="60910"/>
                </a:lnTo>
                <a:lnTo>
                  <a:pt x="27830" y="60870"/>
                </a:lnTo>
                <a:lnTo>
                  <a:pt x="27650" y="60760"/>
                </a:lnTo>
                <a:lnTo>
                  <a:pt x="27550" y="60720"/>
                </a:lnTo>
                <a:lnTo>
                  <a:pt x="27550" y="60780"/>
                </a:lnTo>
                <a:lnTo>
                  <a:pt x="27580" y="60810"/>
                </a:lnTo>
                <a:lnTo>
                  <a:pt x="27620" y="60830"/>
                </a:lnTo>
                <a:lnTo>
                  <a:pt x="27650" y="60870"/>
                </a:lnTo>
                <a:lnTo>
                  <a:pt x="27670" y="60880"/>
                </a:lnTo>
                <a:lnTo>
                  <a:pt x="27710" y="60900"/>
                </a:lnTo>
                <a:lnTo>
                  <a:pt x="27740" y="60930"/>
                </a:lnTo>
                <a:lnTo>
                  <a:pt x="27710" y="60950"/>
                </a:lnTo>
                <a:lnTo>
                  <a:pt x="27640" y="60930"/>
                </a:lnTo>
                <a:lnTo>
                  <a:pt x="27210" y="60670"/>
                </a:lnTo>
                <a:lnTo>
                  <a:pt x="27150" y="60610"/>
                </a:lnTo>
                <a:lnTo>
                  <a:pt x="27100" y="60590"/>
                </a:lnTo>
                <a:lnTo>
                  <a:pt x="27010" y="60560"/>
                </a:lnTo>
                <a:lnTo>
                  <a:pt x="26930" y="60520"/>
                </a:lnTo>
                <a:lnTo>
                  <a:pt x="26870" y="60390"/>
                </a:lnTo>
                <a:lnTo>
                  <a:pt x="26790" y="60310"/>
                </a:lnTo>
                <a:lnTo>
                  <a:pt x="26560" y="60130"/>
                </a:lnTo>
                <a:lnTo>
                  <a:pt x="26440" y="60010"/>
                </a:lnTo>
                <a:lnTo>
                  <a:pt x="26190" y="59600"/>
                </a:lnTo>
                <a:lnTo>
                  <a:pt x="26100" y="59530"/>
                </a:lnTo>
                <a:lnTo>
                  <a:pt x="26100" y="59490"/>
                </a:lnTo>
                <a:lnTo>
                  <a:pt x="26140" y="59490"/>
                </a:lnTo>
                <a:lnTo>
                  <a:pt x="26180" y="59490"/>
                </a:lnTo>
                <a:lnTo>
                  <a:pt x="26200" y="59470"/>
                </a:lnTo>
                <a:lnTo>
                  <a:pt x="26220" y="59430"/>
                </a:lnTo>
                <a:lnTo>
                  <a:pt x="26150" y="59420"/>
                </a:lnTo>
                <a:lnTo>
                  <a:pt x="26100" y="59380"/>
                </a:lnTo>
                <a:lnTo>
                  <a:pt x="26000" y="59290"/>
                </a:lnTo>
                <a:lnTo>
                  <a:pt x="25970" y="59240"/>
                </a:lnTo>
                <a:lnTo>
                  <a:pt x="25940" y="59100"/>
                </a:lnTo>
                <a:lnTo>
                  <a:pt x="25920" y="59050"/>
                </a:lnTo>
                <a:lnTo>
                  <a:pt x="25780" y="58890"/>
                </a:lnTo>
                <a:lnTo>
                  <a:pt x="25770" y="58810"/>
                </a:lnTo>
                <a:lnTo>
                  <a:pt x="25840" y="58700"/>
                </a:lnTo>
                <a:lnTo>
                  <a:pt x="25690" y="58650"/>
                </a:lnTo>
                <a:lnTo>
                  <a:pt x="25630" y="58640"/>
                </a:lnTo>
                <a:lnTo>
                  <a:pt x="25640" y="58680"/>
                </a:lnTo>
                <a:lnTo>
                  <a:pt x="25660" y="58700"/>
                </a:lnTo>
                <a:lnTo>
                  <a:pt x="25680" y="58720"/>
                </a:lnTo>
                <a:lnTo>
                  <a:pt x="25710" y="58740"/>
                </a:lnTo>
                <a:lnTo>
                  <a:pt x="25630" y="58710"/>
                </a:lnTo>
                <a:lnTo>
                  <a:pt x="25530" y="58650"/>
                </a:lnTo>
                <a:lnTo>
                  <a:pt x="25480" y="58580"/>
                </a:lnTo>
                <a:lnTo>
                  <a:pt x="25510" y="58510"/>
                </a:lnTo>
                <a:lnTo>
                  <a:pt x="25470" y="58490"/>
                </a:lnTo>
                <a:lnTo>
                  <a:pt x="25450" y="58460"/>
                </a:lnTo>
                <a:lnTo>
                  <a:pt x="25450" y="58430"/>
                </a:lnTo>
                <a:lnTo>
                  <a:pt x="25480" y="58390"/>
                </a:lnTo>
                <a:lnTo>
                  <a:pt x="25500" y="58420"/>
                </a:lnTo>
                <a:lnTo>
                  <a:pt x="25530" y="58450"/>
                </a:lnTo>
                <a:lnTo>
                  <a:pt x="25570" y="58470"/>
                </a:lnTo>
                <a:lnTo>
                  <a:pt x="25630" y="58480"/>
                </a:lnTo>
                <a:lnTo>
                  <a:pt x="25610" y="58430"/>
                </a:lnTo>
                <a:lnTo>
                  <a:pt x="25600" y="58400"/>
                </a:lnTo>
                <a:lnTo>
                  <a:pt x="25600" y="58370"/>
                </a:lnTo>
                <a:lnTo>
                  <a:pt x="25590" y="58330"/>
                </a:lnTo>
                <a:lnTo>
                  <a:pt x="25570" y="58330"/>
                </a:lnTo>
                <a:lnTo>
                  <a:pt x="25540" y="58340"/>
                </a:lnTo>
                <a:lnTo>
                  <a:pt x="25510" y="58320"/>
                </a:lnTo>
                <a:lnTo>
                  <a:pt x="25450" y="58240"/>
                </a:lnTo>
                <a:lnTo>
                  <a:pt x="25430" y="58240"/>
                </a:lnTo>
                <a:lnTo>
                  <a:pt x="25420" y="58320"/>
                </a:lnTo>
                <a:lnTo>
                  <a:pt x="25330" y="58260"/>
                </a:lnTo>
                <a:lnTo>
                  <a:pt x="25200" y="58170"/>
                </a:lnTo>
                <a:lnTo>
                  <a:pt x="25120" y="58050"/>
                </a:lnTo>
                <a:lnTo>
                  <a:pt x="25120" y="57940"/>
                </a:lnTo>
                <a:lnTo>
                  <a:pt x="25140" y="57970"/>
                </a:lnTo>
                <a:lnTo>
                  <a:pt x="25170" y="58000"/>
                </a:lnTo>
                <a:lnTo>
                  <a:pt x="25200" y="58010"/>
                </a:lnTo>
                <a:lnTo>
                  <a:pt x="25210" y="57980"/>
                </a:lnTo>
                <a:lnTo>
                  <a:pt x="25200" y="57920"/>
                </a:lnTo>
                <a:lnTo>
                  <a:pt x="25170" y="57900"/>
                </a:lnTo>
                <a:lnTo>
                  <a:pt x="25140" y="57890"/>
                </a:lnTo>
                <a:lnTo>
                  <a:pt x="25110" y="57870"/>
                </a:lnTo>
                <a:lnTo>
                  <a:pt x="25070" y="57850"/>
                </a:lnTo>
                <a:lnTo>
                  <a:pt x="25020" y="57850"/>
                </a:lnTo>
                <a:lnTo>
                  <a:pt x="24980" y="57870"/>
                </a:lnTo>
                <a:lnTo>
                  <a:pt x="24930" y="57880"/>
                </a:lnTo>
                <a:lnTo>
                  <a:pt x="24930" y="57860"/>
                </a:lnTo>
                <a:lnTo>
                  <a:pt x="24810" y="57680"/>
                </a:lnTo>
                <a:lnTo>
                  <a:pt x="24780" y="57610"/>
                </a:lnTo>
                <a:lnTo>
                  <a:pt x="24770" y="57530"/>
                </a:lnTo>
                <a:lnTo>
                  <a:pt x="24770" y="57420"/>
                </a:lnTo>
                <a:lnTo>
                  <a:pt x="24760" y="57380"/>
                </a:lnTo>
                <a:lnTo>
                  <a:pt x="24700" y="57340"/>
                </a:lnTo>
                <a:lnTo>
                  <a:pt x="24680" y="57290"/>
                </a:lnTo>
                <a:lnTo>
                  <a:pt x="24680" y="57240"/>
                </a:lnTo>
                <a:lnTo>
                  <a:pt x="24660" y="57220"/>
                </a:lnTo>
                <a:lnTo>
                  <a:pt x="24630" y="57210"/>
                </a:lnTo>
                <a:lnTo>
                  <a:pt x="24450" y="57080"/>
                </a:lnTo>
                <a:lnTo>
                  <a:pt x="24400" y="57030"/>
                </a:lnTo>
                <a:lnTo>
                  <a:pt x="24380" y="56900"/>
                </a:lnTo>
                <a:lnTo>
                  <a:pt x="24340" y="56810"/>
                </a:lnTo>
                <a:lnTo>
                  <a:pt x="24330" y="56760"/>
                </a:lnTo>
                <a:lnTo>
                  <a:pt x="24340" y="56730"/>
                </a:lnTo>
                <a:lnTo>
                  <a:pt x="24380" y="56670"/>
                </a:lnTo>
                <a:lnTo>
                  <a:pt x="24390" y="56640"/>
                </a:lnTo>
                <a:lnTo>
                  <a:pt x="24360" y="56580"/>
                </a:lnTo>
                <a:lnTo>
                  <a:pt x="24190" y="56330"/>
                </a:lnTo>
                <a:lnTo>
                  <a:pt x="24140" y="56290"/>
                </a:lnTo>
                <a:lnTo>
                  <a:pt x="24000" y="56070"/>
                </a:lnTo>
                <a:lnTo>
                  <a:pt x="24340" y="55770"/>
                </a:lnTo>
                <a:lnTo>
                  <a:pt x="24390" y="55660"/>
                </a:lnTo>
                <a:lnTo>
                  <a:pt x="24400" y="55510"/>
                </a:lnTo>
                <a:lnTo>
                  <a:pt x="24360" y="55380"/>
                </a:lnTo>
                <a:lnTo>
                  <a:pt x="24300" y="55310"/>
                </a:lnTo>
                <a:lnTo>
                  <a:pt x="24300" y="55280"/>
                </a:lnTo>
                <a:lnTo>
                  <a:pt x="24340" y="55240"/>
                </a:lnTo>
                <a:lnTo>
                  <a:pt x="24340" y="55180"/>
                </a:lnTo>
                <a:lnTo>
                  <a:pt x="24270" y="55030"/>
                </a:lnTo>
                <a:lnTo>
                  <a:pt x="24210" y="55120"/>
                </a:lnTo>
                <a:lnTo>
                  <a:pt x="24170" y="55140"/>
                </a:lnTo>
                <a:lnTo>
                  <a:pt x="24130" y="55080"/>
                </a:lnTo>
                <a:lnTo>
                  <a:pt x="24090" y="54990"/>
                </a:lnTo>
                <a:lnTo>
                  <a:pt x="24120" y="54960"/>
                </a:lnTo>
                <a:lnTo>
                  <a:pt x="24050" y="54860"/>
                </a:lnTo>
                <a:lnTo>
                  <a:pt x="24030" y="54720"/>
                </a:lnTo>
                <a:lnTo>
                  <a:pt x="24040" y="54580"/>
                </a:lnTo>
                <a:lnTo>
                  <a:pt x="24030" y="54450"/>
                </a:lnTo>
                <a:lnTo>
                  <a:pt x="23990" y="54330"/>
                </a:lnTo>
                <a:lnTo>
                  <a:pt x="23990" y="54260"/>
                </a:lnTo>
                <a:lnTo>
                  <a:pt x="24080" y="54230"/>
                </a:lnTo>
                <a:lnTo>
                  <a:pt x="24100" y="54200"/>
                </a:lnTo>
                <a:lnTo>
                  <a:pt x="24120" y="54140"/>
                </a:lnTo>
                <a:lnTo>
                  <a:pt x="24120" y="54060"/>
                </a:lnTo>
                <a:lnTo>
                  <a:pt x="24090" y="54010"/>
                </a:lnTo>
                <a:lnTo>
                  <a:pt x="24060" y="54100"/>
                </a:lnTo>
                <a:lnTo>
                  <a:pt x="24030" y="54150"/>
                </a:lnTo>
                <a:lnTo>
                  <a:pt x="24000" y="54170"/>
                </a:lnTo>
                <a:lnTo>
                  <a:pt x="23940" y="54170"/>
                </a:lnTo>
                <a:lnTo>
                  <a:pt x="23930" y="54150"/>
                </a:lnTo>
                <a:lnTo>
                  <a:pt x="23930" y="54110"/>
                </a:lnTo>
                <a:lnTo>
                  <a:pt x="23910" y="54070"/>
                </a:lnTo>
                <a:lnTo>
                  <a:pt x="23880" y="54050"/>
                </a:lnTo>
                <a:lnTo>
                  <a:pt x="23870" y="54030"/>
                </a:lnTo>
                <a:lnTo>
                  <a:pt x="23850" y="54010"/>
                </a:lnTo>
                <a:lnTo>
                  <a:pt x="23830" y="53980"/>
                </a:lnTo>
                <a:lnTo>
                  <a:pt x="23810" y="53930"/>
                </a:lnTo>
                <a:lnTo>
                  <a:pt x="23810" y="53860"/>
                </a:lnTo>
                <a:lnTo>
                  <a:pt x="23790" y="53820"/>
                </a:lnTo>
                <a:lnTo>
                  <a:pt x="23740" y="53790"/>
                </a:lnTo>
                <a:lnTo>
                  <a:pt x="23730" y="53770"/>
                </a:lnTo>
                <a:lnTo>
                  <a:pt x="23710" y="53730"/>
                </a:lnTo>
                <a:lnTo>
                  <a:pt x="23710" y="53720"/>
                </a:lnTo>
                <a:lnTo>
                  <a:pt x="23560" y="53530"/>
                </a:lnTo>
                <a:lnTo>
                  <a:pt x="23430" y="53260"/>
                </a:lnTo>
                <a:lnTo>
                  <a:pt x="23360" y="52860"/>
                </a:lnTo>
                <a:lnTo>
                  <a:pt x="23360" y="52770"/>
                </a:lnTo>
                <a:lnTo>
                  <a:pt x="23480" y="52730"/>
                </a:lnTo>
                <a:lnTo>
                  <a:pt x="23590" y="52880"/>
                </a:lnTo>
                <a:lnTo>
                  <a:pt x="23680" y="52880"/>
                </a:lnTo>
                <a:lnTo>
                  <a:pt x="23700" y="52780"/>
                </a:lnTo>
                <a:lnTo>
                  <a:pt x="23700" y="52690"/>
                </a:lnTo>
                <a:lnTo>
                  <a:pt x="23710" y="52640"/>
                </a:lnTo>
                <a:lnTo>
                  <a:pt x="23720" y="52620"/>
                </a:lnTo>
                <a:lnTo>
                  <a:pt x="23780" y="52580"/>
                </a:lnTo>
                <a:lnTo>
                  <a:pt x="23790" y="52560"/>
                </a:lnTo>
                <a:lnTo>
                  <a:pt x="23800" y="52470"/>
                </a:lnTo>
                <a:lnTo>
                  <a:pt x="23840" y="52280"/>
                </a:lnTo>
                <a:lnTo>
                  <a:pt x="23850" y="52190"/>
                </a:lnTo>
                <a:lnTo>
                  <a:pt x="23830" y="52190"/>
                </a:lnTo>
                <a:lnTo>
                  <a:pt x="23760" y="52350"/>
                </a:lnTo>
                <a:lnTo>
                  <a:pt x="23740" y="52280"/>
                </a:lnTo>
                <a:lnTo>
                  <a:pt x="23750" y="52230"/>
                </a:lnTo>
                <a:lnTo>
                  <a:pt x="23780" y="52180"/>
                </a:lnTo>
                <a:lnTo>
                  <a:pt x="23790" y="52110"/>
                </a:lnTo>
                <a:lnTo>
                  <a:pt x="23790" y="51920"/>
                </a:lnTo>
                <a:lnTo>
                  <a:pt x="23830" y="51790"/>
                </a:lnTo>
                <a:lnTo>
                  <a:pt x="23970" y="51630"/>
                </a:lnTo>
                <a:lnTo>
                  <a:pt x="24010" y="51430"/>
                </a:lnTo>
                <a:lnTo>
                  <a:pt x="24040" y="51380"/>
                </a:lnTo>
                <a:lnTo>
                  <a:pt x="24080" y="51350"/>
                </a:lnTo>
                <a:lnTo>
                  <a:pt x="24120" y="51300"/>
                </a:lnTo>
                <a:lnTo>
                  <a:pt x="24180" y="51170"/>
                </a:lnTo>
                <a:lnTo>
                  <a:pt x="24250" y="51090"/>
                </a:lnTo>
                <a:lnTo>
                  <a:pt x="24270" y="51070"/>
                </a:lnTo>
                <a:lnTo>
                  <a:pt x="24270" y="51010"/>
                </a:lnTo>
                <a:lnTo>
                  <a:pt x="24240" y="50960"/>
                </a:lnTo>
                <a:lnTo>
                  <a:pt x="24200" y="50930"/>
                </a:lnTo>
                <a:lnTo>
                  <a:pt x="24150" y="50940"/>
                </a:lnTo>
                <a:lnTo>
                  <a:pt x="24120" y="50990"/>
                </a:lnTo>
                <a:lnTo>
                  <a:pt x="24090" y="51120"/>
                </a:lnTo>
                <a:lnTo>
                  <a:pt x="24060" y="51170"/>
                </a:lnTo>
                <a:lnTo>
                  <a:pt x="23960" y="51190"/>
                </a:lnTo>
                <a:lnTo>
                  <a:pt x="23950" y="51050"/>
                </a:lnTo>
                <a:lnTo>
                  <a:pt x="24010" y="50860"/>
                </a:lnTo>
                <a:lnTo>
                  <a:pt x="23970" y="50600"/>
                </a:lnTo>
                <a:lnTo>
                  <a:pt x="24000" y="50340"/>
                </a:lnTo>
                <a:lnTo>
                  <a:pt x="23970" y="50210"/>
                </a:lnTo>
                <a:lnTo>
                  <a:pt x="23940" y="50150"/>
                </a:lnTo>
                <a:lnTo>
                  <a:pt x="23820" y="49990"/>
                </a:lnTo>
                <a:lnTo>
                  <a:pt x="23710" y="49730"/>
                </a:lnTo>
                <a:lnTo>
                  <a:pt x="23620" y="49590"/>
                </a:lnTo>
                <a:lnTo>
                  <a:pt x="23590" y="49510"/>
                </a:lnTo>
                <a:lnTo>
                  <a:pt x="23600" y="49460"/>
                </a:lnTo>
                <a:lnTo>
                  <a:pt x="23720" y="49350"/>
                </a:lnTo>
                <a:lnTo>
                  <a:pt x="23710" y="49310"/>
                </a:lnTo>
                <a:lnTo>
                  <a:pt x="23500" y="49080"/>
                </a:lnTo>
                <a:lnTo>
                  <a:pt x="23420" y="49010"/>
                </a:lnTo>
                <a:lnTo>
                  <a:pt x="23380" y="49030"/>
                </a:lnTo>
                <a:lnTo>
                  <a:pt x="23390" y="49060"/>
                </a:lnTo>
                <a:lnTo>
                  <a:pt x="23470" y="49140"/>
                </a:lnTo>
                <a:lnTo>
                  <a:pt x="23500" y="49180"/>
                </a:lnTo>
                <a:lnTo>
                  <a:pt x="23510" y="49230"/>
                </a:lnTo>
                <a:lnTo>
                  <a:pt x="23520" y="49280"/>
                </a:lnTo>
                <a:lnTo>
                  <a:pt x="23530" y="49330"/>
                </a:lnTo>
                <a:lnTo>
                  <a:pt x="23560" y="49370"/>
                </a:lnTo>
                <a:lnTo>
                  <a:pt x="23530" y="49410"/>
                </a:lnTo>
                <a:lnTo>
                  <a:pt x="23470" y="49270"/>
                </a:lnTo>
                <a:lnTo>
                  <a:pt x="23350" y="49090"/>
                </a:lnTo>
                <a:lnTo>
                  <a:pt x="23230" y="48960"/>
                </a:lnTo>
                <a:lnTo>
                  <a:pt x="23010" y="48550"/>
                </a:lnTo>
                <a:lnTo>
                  <a:pt x="23010" y="48490"/>
                </a:lnTo>
                <a:lnTo>
                  <a:pt x="23140" y="48560"/>
                </a:lnTo>
                <a:lnTo>
                  <a:pt x="23280" y="48870"/>
                </a:lnTo>
                <a:lnTo>
                  <a:pt x="23350" y="48890"/>
                </a:lnTo>
                <a:lnTo>
                  <a:pt x="23400" y="48920"/>
                </a:lnTo>
                <a:lnTo>
                  <a:pt x="23440" y="48910"/>
                </a:lnTo>
                <a:lnTo>
                  <a:pt x="23470" y="48880"/>
                </a:lnTo>
                <a:lnTo>
                  <a:pt x="23500" y="48830"/>
                </a:lnTo>
                <a:lnTo>
                  <a:pt x="23450" y="48770"/>
                </a:lnTo>
                <a:lnTo>
                  <a:pt x="23380" y="48630"/>
                </a:lnTo>
                <a:lnTo>
                  <a:pt x="23340" y="48600"/>
                </a:lnTo>
                <a:lnTo>
                  <a:pt x="23310" y="48590"/>
                </a:lnTo>
                <a:lnTo>
                  <a:pt x="23270" y="48560"/>
                </a:lnTo>
                <a:lnTo>
                  <a:pt x="23240" y="48510"/>
                </a:lnTo>
                <a:lnTo>
                  <a:pt x="23230" y="48460"/>
                </a:lnTo>
                <a:lnTo>
                  <a:pt x="23190" y="48380"/>
                </a:lnTo>
                <a:lnTo>
                  <a:pt x="23110" y="48350"/>
                </a:lnTo>
                <a:lnTo>
                  <a:pt x="23010" y="48320"/>
                </a:lnTo>
                <a:lnTo>
                  <a:pt x="22940" y="48280"/>
                </a:lnTo>
                <a:lnTo>
                  <a:pt x="22850" y="48300"/>
                </a:lnTo>
                <a:lnTo>
                  <a:pt x="22790" y="48230"/>
                </a:lnTo>
                <a:lnTo>
                  <a:pt x="22700" y="48030"/>
                </a:lnTo>
                <a:lnTo>
                  <a:pt x="22750" y="47980"/>
                </a:lnTo>
                <a:lnTo>
                  <a:pt x="22780" y="47920"/>
                </a:lnTo>
                <a:lnTo>
                  <a:pt x="22810" y="47850"/>
                </a:lnTo>
                <a:lnTo>
                  <a:pt x="22820" y="47780"/>
                </a:lnTo>
                <a:lnTo>
                  <a:pt x="22810" y="47650"/>
                </a:lnTo>
                <a:lnTo>
                  <a:pt x="22790" y="47580"/>
                </a:lnTo>
                <a:lnTo>
                  <a:pt x="22780" y="47520"/>
                </a:lnTo>
                <a:lnTo>
                  <a:pt x="22730" y="47500"/>
                </a:lnTo>
                <a:lnTo>
                  <a:pt x="22690" y="47570"/>
                </a:lnTo>
                <a:lnTo>
                  <a:pt x="22640" y="47460"/>
                </a:lnTo>
                <a:lnTo>
                  <a:pt x="22560" y="47360"/>
                </a:lnTo>
                <a:lnTo>
                  <a:pt x="22480" y="47210"/>
                </a:lnTo>
                <a:lnTo>
                  <a:pt x="22410" y="47110"/>
                </a:lnTo>
                <a:lnTo>
                  <a:pt x="22370" y="47010"/>
                </a:lnTo>
                <a:lnTo>
                  <a:pt x="22320" y="46940"/>
                </a:lnTo>
                <a:lnTo>
                  <a:pt x="22310" y="46880"/>
                </a:lnTo>
                <a:lnTo>
                  <a:pt x="22270" y="46790"/>
                </a:lnTo>
                <a:lnTo>
                  <a:pt x="22270" y="46730"/>
                </a:lnTo>
                <a:lnTo>
                  <a:pt x="22240" y="46590"/>
                </a:lnTo>
                <a:lnTo>
                  <a:pt x="22180" y="46480"/>
                </a:lnTo>
                <a:lnTo>
                  <a:pt x="22130" y="46340"/>
                </a:lnTo>
                <a:lnTo>
                  <a:pt x="22110" y="46250"/>
                </a:lnTo>
                <a:lnTo>
                  <a:pt x="22250" y="46230"/>
                </a:lnTo>
                <a:lnTo>
                  <a:pt x="22790" y="46190"/>
                </a:lnTo>
                <a:lnTo>
                  <a:pt x="23090" y="46120"/>
                </a:lnTo>
                <a:lnTo>
                  <a:pt x="23220" y="46110"/>
                </a:lnTo>
                <a:lnTo>
                  <a:pt x="23330" y="46150"/>
                </a:lnTo>
                <a:lnTo>
                  <a:pt x="23420" y="46230"/>
                </a:lnTo>
                <a:lnTo>
                  <a:pt x="23600" y="46520"/>
                </a:lnTo>
                <a:lnTo>
                  <a:pt x="23660" y="46580"/>
                </a:lnTo>
                <a:lnTo>
                  <a:pt x="24010" y="46890"/>
                </a:lnTo>
                <a:lnTo>
                  <a:pt x="24340" y="47290"/>
                </a:lnTo>
                <a:lnTo>
                  <a:pt x="24440" y="47370"/>
                </a:lnTo>
                <a:lnTo>
                  <a:pt x="24540" y="47440"/>
                </a:lnTo>
                <a:lnTo>
                  <a:pt x="24690" y="47460"/>
                </a:lnTo>
                <a:lnTo>
                  <a:pt x="24860" y="47450"/>
                </a:lnTo>
                <a:lnTo>
                  <a:pt x="25320" y="47370"/>
                </a:lnTo>
                <a:lnTo>
                  <a:pt x="25440" y="47370"/>
                </a:lnTo>
                <a:lnTo>
                  <a:pt x="25530" y="47420"/>
                </a:lnTo>
                <a:lnTo>
                  <a:pt x="25570" y="47500"/>
                </a:lnTo>
                <a:lnTo>
                  <a:pt x="25590" y="47590"/>
                </a:lnTo>
                <a:lnTo>
                  <a:pt x="25610" y="47780"/>
                </a:lnTo>
                <a:lnTo>
                  <a:pt x="25650" y="47860"/>
                </a:lnTo>
                <a:lnTo>
                  <a:pt x="25750" y="47900"/>
                </a:lnTo>
                <a:lnTo>
                  <a:pt x="26080" y="47840"/>
                </a:lnTo>
                <a:lnTo>
                  <a:pt x="27000" y="47550"/>
                </a:lnTo>
                <a:lnTo>
                  <a:pt x="27410" y="47500"/>
                </a:lnTo>
                <a:lnTo>
                  <a:pt x="27500" y="47510"/>
                </a:lnTo>
                <a:lnTo>
                  <a:pt x="27590" y="47530"/>
                </a:lnTo>
                <a:lnTo>
                  <a:pt x="27670" y="47600"/>
                </a:lnTo>
                <a:lnTo>
                  <a:pt x="27720" y="47680"/>
                </a:lnTo>
                <a:lnTo>
                  <a:pt x="27750" y="47770"/>
                </a:lnTo>
                <a:lnTo>
                  <a:pt x="27770" y="47860"/>
                </a:lnTo>
                <a:lnTo>
                  <a:pt x="27770" y="48000"/>
                </a:lnTo>
                <a:lnTo>
                  <a:pt x="27740" y="48220"/>
                </a:lnTo>
                <a:lnTo>
                  <a:pt x="27720" y="48310"/>
                </a:lnTo>
                <a:lnTo>
                  <a:pt x="27480" y="48870"/>
                </a:lnTo>
                <a:lnTo>
                  <a:pt x="27460" y="48970"/>
                </a:lnTo>
                <a:lnTo>
                  <a:pt x="27470" y="49060"/>
                </a:lnTo>
                <a:lnTo>
                  <a:pt x="27530" y="49130"/>
                </a:lnTo>
                <a:lnTo>
                  <a:pt x="27610" y="49170"/>
                </a:lnTo>
                <a:lnTo>
                  <a:pt x="27900" y="49260"/>
                </a:lnTo>
                <a:lnTo>
                  <a:pt x="28030" y="49330"/>
                </a:lnTo>
                <a:lnTo>
                  <a:pt x="28110" y="49390"/>
                </a:lnTo>
                <a:lnTo>
                  <a:pt x="28190" y="49460"/>
                </a:lnTo>
                <a:lnTo>
                  <a:pt x="28260" y="49550"/>
                </a:lnTo>
                <a:lnTo>
                  <a:pt x="28300" y="49650"/>
                </a:lnTo>
                <a:lnTo>
                  <a:pt x="28320" y="49750"/>
                </a:lnTo>
                <a:lnTo>
                  <a:pt x="28330" y="49850"/>
                </a:lnTo>
                <a:lnTo>
                  <a:pt x="28300" y="50050"/>
                </a:lnTo>
                <a:lnTo>
                  <a:pt x="28260" y="50240"/>
                </a:lnTo>
                <a:lnTo>
                  <a:pt x="28240" y="50330"/>
                </a:lnTo>
                <a:lnTo>
                  <a:pt x="28260" y="50420"/>
                </a:lnTo>
                <a:lnTo>
                  <a:pt x="28310" y="50500"/>
                </a:lnTo>
                <a:lnTo>
                  <a:pt x="28400" y="50560"/>
                </a:lnTo>
                <a:lnTo>
                  <a:pt x="28420" y="50560"/>
                </a:lnTo>
                <a:lnTo>
                  <a:pt x="28700" y="50600"/>
                </a:lnTo>
                <a:lnTo>
                  <a:pt x="28800" y="50600"/>
                </a:lnTo>
                <a:lnTo>
                  <a:pt x="28890" y="50590"/>
                </a:lnTo>
                <a:lnTo>
                  <a:pt x="29000" y="50560"/>
                </a:lnTo>
                <a:lnTo>
                  <a:pt x="29020" y="50560"/>
                </a:lnTo>
                <a:lnTo>
                  <a:pt x="29110" y="50500"/>
                </a:lnTo>
                <a:lnTo>
                  <a:pt x="29550" y="50130"/>
                </a:lnTo>
                <a:lnTo>
                  <a:pt x="29730" y="50020"/>
                </a:lnTo>
                <a:lnTo>
                  <a:pt x="29860" y="49990"/>
                </a:lnTo>
                <a:lnTo>
                  <a:pt x="29970" y="50000"/>
                </a:lnTo>
                <a:lnTo>
                  <a:pt x="30630" y="50210"/>
                </a:lnTo>
                <a:lnTo>
                  <a:pt x="30740" y="50200"/>
                </a:lnTo>
                <a:lnTo>
                  <a:pt x="30840" y="50160"/>
                </a:lnTo>
                <a:lnTo>
                  <a:pt x="30950" y="50040"/>
                </a:lnTo>
                <a:lnTo>
                  <a:pt x="31260" y="49560"/>
                </a:lnTo>
                <a:lnTo>
                  <a:pt x="31430" y="49360"/>
                </a:lnTo>
                <a:lnTo>
                  <a:pt x="32660" y="48390"/>
                </a:lnTo>
                <a:lnTo>
                  <a:pt x="33260" y="47780"/>
                </a:lnTo>
                <a:lnTo>
                  <a:pt x="33390" y="47670"/>
                </a:lnTo>
                <a:lnTo>
                  <a:pt x="33510" y="47590"/>
                </a:lnTo>
                <a:lnTo>
                  <a:pt x="34010" y="47410"/>
                </a:lnTo>
                <a:lnTo>
                  <a:pt x="34110" y="47350"/>
                </a:lnTo>
                <a:lnTo>
                  <a:pt x="34190" y="47260"/>
                </a:lnTo>
                <a:lnTo>
                  <a:pt x="34240" y="47130"/>
                </a:lnTo>
                <a:lnTo>
                  <a:pt x="34210" y="47030"/>
                </a:lnTo>
                <a:lnTo>
                  <a:pt x="34140" y="46950"/>
                </a:lnTo>
                <a:lnTo>
                  <a:pt x="33670" y="46690"/>
                </a:lnTo>
                <a:lnTo>
                  <a:pt x="33580" y="46620"/>
                </a:lnTo>
                <a:lnTo>
                  <a:pt x="33500" y="46540"/>
                </a:lnTo>
                <a:lnTo>
                  <a:pt x="33470" y="46440"/>
                </a:lnTo>
                <a:lnTo>
                  <a:pt x="33520" y="46330"/>
                </a:lnTo>
                <a:lnTo>
                  <a:pt x="33650" y="46190"/>
                </a:lnTo>
                <a:lnTo>
                  <a:pt x="33840" y="46040"/>
                </a:lnTo>
                <a:lnTo>
                  <a:pt x="34400" y="45730"/>
                </a:lnTo>
                <a:lnTo>
                  <a:pt x="35170" y="45390"/>
                </a:lnTo>
                <a:lnTo>
                  <a:pt x="35270" y="45310"/>
                </a:lnTo>
                <a:lnTo>
                  <a:pt x="35380" y="45200"/>
                </a:lnTo>
                <a:lnTo>
                  <a:pt x="35490" y="45030"/>
                </a:lnTo>
                <a:lnTo>
                  <a:pt x="35550" y="44900"/>
                </a:lnTo>
                <a:lnTo>
                  <a:pt x="35580" y="44790"/>
                </a:lnTo>
                <a:lnTo>
                  <a:pt x="35590" y="44580"/>
                </a:lnTo>
                <a:lnTo>
                  <a:pt x="35580" y="44480"/>
                </a:lnTo>
                <a:lnTo>
                  <a:pt x="35560" y="44380"/>
                </a:lnTo>
                <a:lnTo>
                  <a:pt x="35450" y="44070"/>
                </a:lnTo>
                <a:lnTo>
                  <a:pt x="35440" y="43970"/>
                </a:lnTo>
                <a:lnTo>
                  <a:pt x="35460" y="43880"/>
                </a:lnTo>
                <a:lnTo>
                  <a:pt x="35520" y="43790"/>
                </a:lnTo>
                <a:lnTo>
                  <a:pt x="35600" y="43730"/>
                </a:lnTo>
                <a:lnTo>
                  <a:pt x="35700" y="43680"/>
                </a:lnTo>
                <a:lnTo>
                  <a:pt x="35980" y="43670"/>
                </a:lnTo>
                <a:lnTo>
                  <a:pt x="36540" y="43750"/>
                </a:lnTo>
                <a:lnTo>
                  <a:pt x="36500" y="44200"/>
                </a:lnTo>
                <a:lnTo>
                  <a:pt x="36510" y="44500"/>
                </a:lnTo>
                <a:lnTo>
                  <a:pt x="36540" y="44590"/>
                </a:lnTo>
                <a:lnTo>
                  <a:pt x="36590" y="44660"/>
                </a:lnTo>
                <a:lnTo>
                  <a:pt x="36640" y="44700"/>
                </a:lnTo>
                <a:lnTo>
                  <a:pt x="36800" y="44800"/>
                </a:lnTo>
                <a:lnTo>
                  <a:pt x="36890" y="44870"/>
                </a:lnTo>
                <a:lnTo>
                  <a:pt x="36980" y="44960"/>
                </a:lnTo>
                <a:lnTo>
                  <a:pt x="37060" y="45110"/>
                </a:lnTo>
                <a:lnTo>
                  <a:pt x="37290" y="45850"/>
                </a:lnTo>
                <a:lnTo>
                  <a:pt x="37400" y="46100"/>
                </a:lnTo>
                <a:lnTo>
                  <a:pt x="37440" y="46220"/>
                </a:lnTo>
                <a:lnTo>
                  <a:pt x="37570" y="46890"/>
                </a:lnTo>
                <a:lnTo>
                  <a:pt x="38120" y="48220"/>
                </a:lnTo>
                <a:lnTo>
                  <a:pt x="38170" y="48280"/>
                </a:lnTo>
                <a:lnTo>
                  <a:pt x="38230" y="48350"/>
                </a:lnTo>
                <a:lnTo>
                  <a:pt x="38310" y="48420"/>
                </a:lnTo>
                <a:lnTo>
                  <a:pt x="38400" y="48480"/>
                </a:lnTo>
                <a:lnTo>
                  <a:pt x="38500" y="48520"/>
                </a:lnTo>
                <a:lnTo>
                  <a:pt x="38590" y="48550"/>
                </a:lnTo>
                <a:lnTo>
                  <a:pt x="38750" y="48580"/>
                </a:lnTo>
                <a:lnTo>
                  <a:pt x="39420" y="48570"/>
                </a:lnTo>
                <a:lnTo>
                  <a:pt x="40360" y="48650"/>
                </a:lnTo>
                <a:lnTo>
                  <a:pt x="40550" y="48690"/>
                </a:lnTo>
                <a:lnTo>
                  <a:pt x="40660" y="48730"/>
                </a:lnTo>
                <a:lnTo>
                  <a:pt x="40760" y="48780"/>
                </a:lnTo>
                <a:lnTo>
                  <a:pt x="40880" y="48880"/>
                </a:lnTo>
                <a:lnTo>
                  <a:pt x="40940" y="48980"/>
                </a:lnTo>
                <a:lnTo>
                  <a:pt x="40960" y="49080"/>
                </a:lnTo>
                <a:lnTo>
                  <a:pt x="40940" y="49160"/>
                </a:lnTo>
                <a:lnTo>
                  <a:pt x="40880" y="49360"/>
                </a:lnTo>
                <a:lnTo>
                  <a:pt x="40850" y="49840"/>
                </a:lnTo>
                <a:lnTo>
                  <a:pt x="40860" y="49950"/>
                </a:lnTo>
                <a:lnTo>
                  <a:pt x="40890" y="50070"/>
                </a:lnTo>
                <a:lnTo>
                  <a:pt x="40980" y="50250"/>
                </a:lnTo>
                <a:lnTo>
                  <a:pt x="41070" y="50330"/>
                </a:lnTo>
                <a:lnTo>
                  <a:pt x="41170" y="50390"/>
                </a:lnTo>
                <a:lnTo>
                  <a:pt x="41360" y="50460"/>
                </a:lnTo>
                <a:lnTo>
                  <a:pt x="41460" y="50470"/>
                </a:lnTo>
                <a:lnTo>
                  <a:pt x="41560" y="50460"/>
                </a:lnTo>
                <a:lnTo>
                  <a:pt x="42070" y="50320"/>
                </a:lnTo>
                <a:lnTo>
                  <a:pt x="42160" y="50300"/>
                </a:lnTo>
                <a:lnTo>
                  <a:pt x="42260" y="50310"/>
                </a:lnTo>
                <a:lnTo>
                  <a:pt x="42770" y="50410"/>
                </a:lnTo>
                <a:lnTo>
                  <a:pt x="42860" y="50430"/>
                </a:lnTo>
                <a:lnTo>
                  <a:pt x="42940" y="50480"/>
                </a:lnTo>
                <a:lnTo>
                  <a:pt x="43010" y="50550"/>
                </a:lnTo>
                <a:lnTo>
                  <a:pt x="43010" y="50570"/>
                </a:lnTo>
                <a:lnTo>
                  <a:pt x="42890" y="51260"/>
                </a:lnTo>
                <a:lnTo>
                  <a:pt x="42890" y="51450"/>
                </a:lnTo>
                <a:lnTo>
                  <a:pt x="43110" y="53010"/>
                </a:lnTo>
                <a:lnTo>
                  <a:pt x="43110" y="53100"/>
                </a:lnTo>
                <a:lnTo>
                  <a:pt x="43090" y="53200"/>
                </a:lnTo>
                <a:lnTo>
                  <a:pt x="43060" y="53290"/>
                </a:lnTo>
                <a:lnTo>
                  <a:pt x="43020" y="53390"/>
                </a:lnTo>
                <a:lnTo>
                  <a:pt x="42970" y="53480"/>
                </a:lnTo>
                <a:lnTo>
                  <a:pt x="42840" y="53650"/>
                </a:lnTo>
                <a:lnTo>
                  <a:pt x="42790" y="53740"/>
                </a:lnTo>
                <a:lnTo>
                  <a:pt x="42750" y="53830"/>
                </a:lnTo>
                <a:lnTo>
                  <a:pt x="42740" y="53920"/>
                </a:lnTo>
                <a:lnTo>
                  <a:pt x="42800" y="54700"/>
                </a:lnTo>
                <a:lnTo>
                  <a:pt x="42770" y="54900"/>
                </a:lnTo>
                <a:lnTo>
                  <a:pt x="42590" y="55570"/>
                </a:lnTo>
                <a:lnTo>
                  <a:pt x="42590" y="55660"/>
                </a:lnTo>
                <a:lnTo>
                  <a:pt x="42590" y="55760"/>
                </a:lnTo>
                <a:lnTo>
                  <a:pt x="42620" y="55860"/>
                </a:lnTo>
                <a:lnTo>
                  <a:pt x="42670" y="55950"/>
                </a:lnTo>
                <a:lnTo>
                  <a:pt x="43800" y="57640"/>
                </a:lnTo>
                <a:lnTo>
                  <a:pt x="43340" y="57820"/>
                </a:lnTo>
                <a:lnTo>
                  <a:pt x="42660" y="58220"/>
                </a:lnTo>
                <a:lnTo>
                  <a:pt x="42510" y="58270"/>
                </a:lnTo>
                <a:lnTo>
                  <a:pt x="42380" y="58280"/>
                </a:lnTo>
                <a:lnTo>
                  <a:pt x="42110" y="58180"/>
                </a:lnTo>
                <a:lnTo>
                  <a:pt x="41990" y="58160"/>
                </a:lnTo>
                <a:lnTo>
                  <a:pt x="41870" y="58150"/>
                </a:lnTo>
                <a:lnTo>
                  <a:pt x="41690" y="58180"/>
                </a:lnTo>
                <a:lnTo>
                  <a:pt x="41550" y="58220"/>
                </a:lnTo>
                <a:lnTo>
                  <a:pt x="41280" y="58330"/>
                </a:lnTo>
                <a:lnTo>
                  <a:pt x="41200" y="58360"/>
                </a:lnTo>
                <a:lnTo>
                  <a:pt x="41130" y="58370"/>
                </a:lnTo>
                <a:lnTo>
                  <a:pt x="40860" y="58380"/>
                </a:lnTo>
                <a:lnTo>
                  <a:pt x="40710" y="58410"/>
                </a:lnTo>
                <a:lnTo>
                  <a:pt x="40590" y="58460"/>
                </a:lnTo>
                <a:lnTo>
                  <a:pt x="40480" y="58530"/>
                </a:lnTo>
                <a:lnTo>
                  <a:pt x="40310" y="58700"/>
                </a:lnTo>
                <a:lnTo>
                  <a:pt x="40190" y="58800"/>
                </a:lnTo>
                <a:lnTo>
                  <a:pt x="39340" y="59270"/>
                </a:lnTo>
                <a:lnTo>
                  <a:pt x="38240" y="60260"/>
                </a:lnTo>
                <a:lnTo>
                  <a:pt x="38100" y="60370"/>
                </a:lnTo>
                <a:lnTo>
                  <a:pt x="37860" y="60500"/>
                </a:lnTo>
                <a:lnTo>
                  <a:pt x="37720" y="60540"/>
                </a:lnTo>
                <a:lnTo>
                  <a:pt x="37600" y="60550"/>
                </a:lnTo>
                <a:lnTo>
                  <a:pt x="37500" y="60520"/>
                </a:lnTo>
                <a:lnTo>
                  <a:pt x="37410" y="60470"/>
                </a:lnTo>
                <a:lnTo>
                  <a:pt x="37330" y="60400"/>
                </a:lnTo>
                <a:lnTo>
                  <a:pt x="37260" y="60300"/>
                </a:lnTo>
                <a:lnTo>
                  <a:pt x="36820" y="59390"/>
                </a:lnTo>
                <a:lnTo>
                  <a:pt x="36740" y="59260"/>
                </a:lnTo>
                <a:lnTo>
                  <a:pt x="36490" y="59050"/>
                </a:lnTo>
                <a:lnTo>
                  <a:pt x="36410" y="59020"/>
                </a:lnTo>
                <a:lnTo>
                  <a:pt x="36300" y="59000"/>
                </a:lnTo>
                <a:lnTo>
                  <a:pt x="36210" y="59030"/>
                </a:lnTo>
                <a:lnTo>
                  <a:pt x="35810" y="59260"/>
                </a:lnTo>
                <a:lnTo>
                  <a:pt x="35710" y="59300"/>
                </a:lnTo>
                <a:lnTo>
                  <a:pt x="35620" y="59330"/>
                </a:lnTo>
                <a:lnTo>
                  <a:pt x="35160" y="59330"/>
                </a:lnTo>
                <a:lnTo>
                  <a:pt x="35020" y="59350"/>
                </a:lnTo>
                <a:lnTo>
                  <a:pt x="34900" y="59380"/>
                </a:lnTo>
                <a:lnTo>
                  <a:pt x="34690" y="59470"/>
                </a:lnTo>
                <a:lnTo>
                  <a:pt x="34560" y="59510"/>
                </a:lnTo>
                <a:lnTo>
                  <a:pt x="34470" y="59500"/>
                </a:lnTo>
                <a:lnTo>
                  <a:pt x="34420" y="59480"/>
                </a:lnTo>
                <a:lnTo>
                  <a:pt x="34350" y="59430"/>
                </a:lnTo>
                <a:lnTo>
                  <a:pt x="34290" y="59350"/>
                </a:lnTo>
                <a:lnTo>
                  <a:pt x="34240" y="59260"/>
                </a:lnTo>
                <a:lnTo>
                  <a:pt x="34110" y="58880"/>
                </a:lnTo>
                <a:lnTo>
                  <a:pt x="34040" y="58780"/>
                </a:lnTo>
                <a:lnTo>
                  <a:pt x="33950" y="58700"/>
                </a:lnTo>
                <a:lnTo>
                  <a:pt x="33820" y="58640"/>
                </a:lnTo>
                <a:lnTo>
                  <a:pt x="33710" y="58630"/>
                </a:lnTo>
                <a:lnTo>
                  <a:pt x="33610" y="58640"/>
                </a:lnTo>
                <a:lnTo>
                  <a:pt x="33510" y="58680"/>
                </a:lnTo>
                <a:lnTo>
                  <a:pt x="33430" y="58740"/>
                </a:lnTo>
                <a:lnTo>
                  <a:pt x="33360" y="58820"/>
                </a:lnTo>
                <a:lnTo>
                  <a:pt x="33320" y="58890"/>
                </a:lnTo>
                <a:lnTo>
                  <a:pt x="33290" y="58940"/>
                </a:lnTo>
                <a:lnTo>
                  <a:pt x="33270" y="59020"/>
                </a:lnTo>
                <a:lnTo>
                  <a:pt x="33260" y="59110"/>
                </a:lnTo>
                <a:lnTo>
                  <a:pt x="33270" y="59210"/>
                </a:lnTo>
                <a:lnTo>
                  <a:pt x="33310" y="59400"/>
                </a:lnTo>
                <a:lnTo>
                  <a:pt x="33380" y="59670"/>
                </a:lnTo>
                <a:lnTo>
                  <a:pt x="33390" y="59810"/>
                </a:lnTo>
                <a:lnTo>
                  <a:pt x="33390" y="59860"/>
                </a:lnTo>
                <a:lnTo>
                  <a:pt x="33360" y="59980"/>
                </a:lnTo>
                <a:lnTo>
                  <a:pt x="33060" y="60530"/>
                </a:lnTo>
                <a:lnTo>
                  <a:pt x="32940" y="60830"/>
                </a:lnTo>
                <a:lnTo>
                  <a:pt x="32880" y="60920"/>
                </a:lnTo>
                <a:lnTo>
                  <a:pt x="32780" y="61010"/>
                </a:lnTo>
                <a:lnTo>
                  <a:pt x="32680" y="61060"/>
                </a:lnTo>
                <a:lnTo>
                  <a:pt x="32580" y="61090"/>
                </a:lnTo>
                <a:lnTo>
                  <a:pt x="32160" y="61150"/>
                </a:lnTo>
                <a:lnTo>
                  <a:pt x="32020" y="61190"/>
                </a:lnTo>
                <a:lnTo>
                  <a:pt x="31910" y="61250"/>
                </a:lnTo>
                <a:lnTo>
                  <a:pt x="31820" y="61320"/>
                </a:lnTo>
                <a:lnTo>
                  <a:pt x="31490" y="61660"/>
                </a:lnTo>
                <a:lnTo>
                  <a:pt x="31430" y="61750"/>
                </a:lnTo>
                <a:lnTo>
                  <a:pt x="31420" y="61840"/>
                </a:lnTo>
                <a:lnTo>
                  <a:pt x="31440" y="61920"/>
                </a:lnTo>
                <a:lnTo>
                  <a:pt x="31510" y="62000"/>
                </a:lnTo>
                <a:lnTo>
                  <a:pt x="31600" y="62040"/>
                </a:lnTo>
                <a:lnTo>
                  <a:pt x="31920" y="62140"/>
                </a:lnTo>
                <a:lnTo>
                  <a:pt x="31940" y="62150"/>
                </a:lnTo>
                <a:lnTo>
                  <a:pt x="31980" y="62180"/>
                </a:lnTo>
                <a:lnTo>
                  <a:pt x="32030" y="62260"/>
                </a:lnTo>
                <a:lnTo>
                  <a:pt x="32070" y="62350"/>
                </a:lnTo>
                <a:lnTo>
                  <a:pt x="32100" y="62450"/>
                </a:lnTo>
                <a:lnTo>
                  <a:pt x="32100" y="62550"/>
                </a:lnTo>
                <a:lnTo>
                  <a:pt x="32050" y="63020"/>
                </a:lnTo>
                <a:lnTo>
                  <a:pt x="32060" y="63110"/>
                </a:lnTo>
                <a:lnTo>
                  <a:pt x="32140" y="63410"/>
                </a:lnTo>
                <a:lnTo>
                  <a:pt x="32150" y="63500"/>
                </a:lnTo>
                <a:lnTo>
                  <a:pt x="32120" y="63880"/>
                </a:lnTo>
                <a:lnTo>
                  <a:pt x="32130" y="63970"/>
                </a:lnTo>
                <a:lnTo>
                  <a:pt x="32150" y="64070"/>
                </a:lnTo>
                <a:lnTo>
                  <a:pt x="32200" y="64160"/>
                </a:lnTo>
                <a:lnTo>
                  <a:pt x="32260" y="64230"/>
                </a:lnTo>
                <a:lnTo>
                  <a:pt x="32310" y="64260"/>
                </a:lnTo>
                <a:lnTo>
                  <a:pt x="32640" y="64440"/>
                </a:lnTo>
                <a:lnTo>
                  <a:pt x="32750" y="64540"/>
                </a:lnTo>
                <a:lnTo>
                  <a:pt x="33020" y="64900"/>
                </a:lnTo>
                <a:lnTo>
                  <a:pt x="33110" y="64980"/>
                </a:lnTo>
                <a:lnTo>
                  <a:pt x="33210" y="65030"/>
                </a:lnTo>
                <a:lnTo>
                  <a:pt x="33330" y="65050"/>
                </a:lnTo>
                <a:lnTo>
                  <a:pt x="33430" y="65050"/>
                </a:lnTo>
                <a:lnTo>
                  <a:pt x="33530" y="65040"/>
                </a:lnTo>
                <a:lnTo>
                  <a:pt x="33620" y="65010"/>
                </a:lnTo>
                <a:lnTo>
                  <a:pt x="33710" y="64960"/>
                </a:lnTo>
                <a:lnTo>
                  <a:pt x="33790" y="64900"/>
                </a:lnTo>
                <a:lnTo>
                  <a:pt x="33840" y="64810"/>
                </a:lnTo>
                <a:lnTo>
                  <a:pt x="33870" y="64720"/>
                </a:lnTo>
                <a:lnTo>
                  <a:pt x="33980" y="64230"/>
                </a:lnTo>
                <a:lnTo>
                  <a:pt x="34250" y="63500"/>
                </a:lnTo>
                <a:lnTo>
                  <a:pt x="34370" y="63300"/>
                </a:lnTo>
                <a:lnTo>
                  <a:pt x="34420" y="63240"/>
                </a:lnTo>
                <a:lnTo>
                  <a:pt x="34460" y="63200"/>
                </a:lnTo>
                <a:lnTo>
                  <a:pt x="34540" y="63160"/>
                </a:lnTo>
                <a:lnTo>
                  <a:pt x="34630" y="63150"/>
                </a:lnTo>
                <a:lnTo>
                  <a:pt x="35030" y="63150"/>
                </a:lnTo>
                <a:lnTo>
                  <a:pt x="35180" y="63130"/>
                </a:lnTo>
                <a:lnTo>
                  <a:pt x="35300" y="63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Ar Riyad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49500" y="26580"/>
                </a:moveTo>
                <a:lnTo>
                  <a:pt x="49550" y="26610"/>
                </a:lnTo>
                <a:lnTo>
                  <a:pt x="49920" y="26880"/>
                </a:lnTo>
                <a:lnTo>
                  <a:pt x="50100" y="27050"/>
                </a:lnTo>
                <a:lnTo>
                  <a:pt x="50170" y="27150"/>
                </a:lnTo>
                <a:lnTo>
                  <a:pt x="50230" y="27270"/>
                </a:lnTo>
                <a:lnTo>
                  <a:pt x="50350" y="27690"/>
                </a:lnTo>
                <a:lnTo>
                  <a:pt x="50400" y="27820"/>
                </a:lnTo>
                <a:lnTo>
                  <a:pt x="50510" y="27950"/>
                </a:lnTo>
                <a:lnTo>
                  <a:pt x="50600" y="28040"/>
                </a:lnTo>
                <a:lnTo>
                  <a:pt x="51830" y="28750"/>
                </a:lnTo>
                <a:lnTo>
                  <a:pt x="52030" y="28810"/>
                </a:lnTo>
                <a:lnTo>
                  <a:pt x="52340" y="28840"/>
                </a:lnTo>
                <a:lnTo>
                  <a:pt x="52440" y="28860"/>
                </a:lnTo>
                <a:lnTo>
                  <a:pt x="52530" y="28910"/>
                </a:lnTo>
                <a:lnTo>
                  <a:pt x="52620" y="28990"/>
                </a:lnTo>
                <a:lnTo>
                  <a:pt x="52890" y="29320"/>
                </a:lnTo>
                <a:lnTo>
                  <a:pt x="53300" y="29710"/>
                </a:lnTo>
                <a:lnTo>
                  <a:pt x="53480" y="29840"/>
                </a:lnTo>
                <a:lnTo>
                  <a:pt x="53580" y="29880"/>
                </a:lnTo>
                <a:lnTo>
                  <a:pt x="53760" y="29920"/>
                </a:lnTo>
                <a:lnTo>
                  <a:pt x="54480" y="29940"/>
                </a:lnTo>
                <a:lnTo>
                  <a:pt x="54670" y="29980"/>
                </a:lnTo>
                <a:lnTo>
                  <a:pt x="54860" y="30050"/>
                </a:lnTo>
                <a:lnTo>
                  <a:pt x="55130" y="30200"/>
                </a:lnTo>
                <a:lnTo>
                  <a:pt x="56190" y="30970"/>
                </a:lnTo>
                <a:lnTo>
                  <a:pt x="56290" y="31020"/>
                </a:lnTo>
                <a:lnTo>
                  <a:pt x="56400" y="31050"/>
                </a:lnTo>
                <a:lnTo>
                  <a:pt x="56500" y="31070"/>
                </a:lnTo>
                <a:lnTo>
                  <a:pt x="56600" y="31070"/>
                </a:lnTo>
                <a:lnTo>
                  <a:pt x="57240" y="30950"/>
                </a:lnTo>
                <a:lnTo>
                  <a:pt x="57350" y="30960"/>
                </a:lnTo>
                <a:lnTo>
                  <a:pt x="57440" y="30990"/>
                </a:lnTo>
                <a:lnTo>
                  <a:pt x="57540" y="31050"/>
                </a:lnTo>
                <a:lnTo>
                  <a:pt x="58250" y="31750"/>
                </a:lnTo>
                <a:lnTo>
                  <a:pt x="58370" y="31930"/>
                </a:lnTo>
                <a:lnTo>
                  <a:pt x="58450" y="32020"/>
                </a:lnTo>
                <a:lnTo>
                  <a:pt x="58540" y="32080"/>
                </a:lnTo>
                <a:lnTo>
                  <a:pt x="59920" y="32630"/>
                </a:lnTo>
                <a:lnTo>
                  <a:pt x="59970" y="32670"/>
                </a:lnTo>
                <a:lnTo>
                  <a:pt x="60030" y="32730"/>
                </a:lnTo>
                <a:lnTo>
                  <a:pt x="60090" y="32820"/>
                </a:lnTo>
                <a:lnTo>
                  <a:pt x="60130" y="32910"/>
                </a:lnTo>
                <a:lnTo>
                  <a:pt x="60160" y="33000"/>
                </a:lnTo>
                <a:lnTo>
                  <a:pt x="60180" y="33150"/>
                </a:lnTo>
                <a:lnTo>
                  <a:pt x="60280" y="39560"/>
                </a:lnTo>
                <a:lnTo>
                  <a:pt x="60320" y="39780"/>
                </a:lnTo>
                <a:lnTo>
                  <a:pt x="60350" y="39850"/>
                </a:lnTo>
                <a:lnTo>
                  <a:pt x="60410" y="39940"/>
                </a:lnTo>
                <a:lnTo>
                  <a:pt x="60480" y="40030"/>
                </a:lnTo>
                <a:lnTo>
                  <a:pt x="62010" y="41140"/>
                </a:lnTo>
                <a:lnTo>
                  <a:pt x="63100" y="42240"/>
                </a:lnTo>
                <a:lnTo>
                  <a:pt x="63280" y="42460"/>
                </a:lnTo>
                <a:lnTo>
                  <a:pt x="63460" y="42760"/>
                </a:lnTo>
                <a:lnTo>
                  <a:pt x="63640" y="43180"/>
                </a:lnTo>
                <a:lnTo>
                  <a:pt x="63740" y="43520"/>
                </a:lnTo>
                <a:lnTo>
                  <a:pt x="63810" y="44090"/>
                </a:lnTo>
                <a:lnTo>
                  <a:pt x="63780" y="45140"/>
                </a:lnTo>
                <a:lnTo>
                  <a:pt x="62550" y="55210"/>
                </a:lnTo>
                <a:lnTo>
                  <a:pt x="61390" y="64290"/>
                </a:lnTo>
                <a:lnTo>
                  <a:pt x="60830" y="64450"/>
                </a:lnTo>
                <a:lnTo>
                  <a:pt x="50720" y="65540"/>
                </a:lnTo>
                <a:lnTo>
                  <a:pt x="49610" y="65470"/>
                </a:lnTo>
                <a:lnTo>
                  <a:pt x="49200" y="65370"/>
                </a:lnTo>
                <a:lnTo>
                  <a:pt x="48970" y="65280"/>
                </a:lnTo>
                <a:lnTo>
                  <a:pt x="48660" y="65130"/>
                </a:lnTo>
                <a:lnTo>
                  <a:pt x="47460" y="64370"/>
                </a:lnTo>
                <a:lnTo>
                  <a:pt x="47390" y="64320"/>
                </a:lnTo>
                <a:lnTo>
                  <a:pt x="45690" y="62750"/>
                </a:lnTo>
                <a:lnTo>
                  <a:pt x="45270" y="62050"/>
                </a:lnTo>
                <a:lnTo>
                  <a:pt x="45030" y="61760"/>
                </a:lnTo>
                <a:lnTo>
                  <a:pt x="44960" y="61650"/>
                </a:lnTo>
                <a:lnTo>
                  <a:pt x="44930" y="61500"/>
                </a:lnTo>
                <a:lnTo>
                  <a:pt x="44930" y="61390"/>
                </a:lnTo>
                <a:lnTo>
                  <a:pt x="45100" y="60600"/>
                </a:lnTo>
                <a:lnTo>
                  <a:pt x="45180" y="60430"/>
                </a:lnTo>
                <a:lnTo>
                  <a:pt x="45430" y="60020"/>
                </a:lnTo>
                <a:lnTo>
                  <a:pt x="45470" y="59940"/>
                </a:lnTo>
                <a:lnTo>
                  <a:pt x="45500" y="59850"/>
                </a:lnTo>
                <a:lnTo>
                  <a:pt x="45500" y="59830"/>
                </a:lnTo>
                <a:lnTo>
                  <a:pt x="45510" y="59740"/>
                </a:lnTo>
                <a:lnTo>
                  <a:pt x="45500" y="59660"/>
                </a:lnTo>
                <a:lnTo>
                  <a:pt x="45470" y="59560"/>
                </a:lnTo>
                <a:lnTo>
                  <a:pt x="45410" y="59450"/>
                </a:lnTo>
                <a:lnTo>
                  <a:pt x="45060" y="59050"/>
                </a:lnTo>
                <a:lnTo>
                  <a:pt x="44800" y="58710"/>
                </a:lnTo>
                <a:lnTo>
                  <a:pt x="44660" y="58490"/>
                </a:lnTo>
                <a:lnTo>
                  <a:pt x="44430" y="58210"/>
                </a:lnTo>
                <a:lnTo>
                  <a:pt x="43800" y="57640"/>
                </a:lnTo>
                <a:lnTo>
                  <a:pt x="42670" y="55950"/>
                </a:lnTo>
                <a:lnTo>
                  <a:pt x="42620" y="55860"/>
                </a:lnTo>
                <a:lnTo>
                  <a:pt x="42590" y="55760"/>
                </a:lnTo>
                <a:lnTo>
                  <a:pt x="42590" y="55660"/>
                </a:lnTo>
                <a:lnTo>
                  <a:pt x="42590" y="55570"/>
                </a:lnTo>
                <a:lnTo>
                  <a:pt x="42770" y="54900"/>
                </a:lnTo>
                <a:lnTo>
                  <a:pt x="42800" y="54700"/>
                </a:lnTo>
                <a:lnTo>
                  <a:pt x="42740" y="53920"/>
                </a:lnTo>
                <a:lnTo>
                  <a:pt x="42750" y="53830"/>
                </a:lnTo>
                <a:lnTo>
                  <a:pt x="42790" y="53740"/>
                </a:lnTo>
                <a:lnTo>
                  <a:pt x="42840" y="53650"/>
                </a:lnTo>
                <a:lnTo>
                  <a:pt x="42970" y="53480"/>
                </a:lnTo>
                <a:lnTo>
                  <a:pt x="43020" y="53390"/>
                </a:lnTo>
                <a:lnTo>
                  <a:pt x="43060" y="53290"/>
                </a:lnTo>
                <a:lnTo>
                  <a:pt x="43090" y="53200"/>
                </a:lnTo>
                <a:lnTo>
                  <a:pt x="43110" y="53100"/>
                </a:lnTo>
                <a:lnTo>
                  <a:pt x="43110" y="53010"/>
                </a:lnTo>
                <a:lnTo>
                  <a:pt x="42890" y="51450"/>
                </a:lnTo>
                <a:lnTo>
                  <a:pt x="42890" y="51260"/>
                </a:lnTo>
                <a:lnTo>
                  <a:pt x="43010" y="50570"/>
                </a:lnTo>
                <a:lnTo>
                  <a:pt x="43010" y="50550"/>
                </a:lnTo>
                <a:lnTo>
                  <a:pt x="42940" y="50480"/>
                </a:lnTo>
                <a:lnTo>
                  <a:pt x="42860" y="50430"/>
                </a:lnTo>
                <a:lnTo>
                  <a:pt x="42770" y="50410"/>
                </a:lnTo>
                <a:lnTo>
                  <a:pt x="42260" y="50310"/>
                </a:lnTo>
                <a:lnTo>
                  <a:pt x="42160" y="50300"/>
                </a:lnTo>
                <a:lnTo>
                  <a:pt x="42070" y="50320"/>
                </a:lnTo>
                <a:lnTo>
                  <a:pt x="41560" y="50460"/>
                </a:lnTo>
                <a:lnTo>
                  <a:pt x="41460" y="50470"/>
                </a:lnTo>
                <a:lnTo>
                  <a:pt x="41360" y="50460"/>
                </a:lnTo>
                <a:lnTo>
                  <a:pt x="41170" y="50390"/>
                </a:lnTo>
                <a:lnTo>
                  <a:pt x="41070" y="50330"/>
                </a:lnTo>
                <a:lnTo>
                  <a:pt x="40980" y="50250"/>
                </a:lnTo>
                <a:lnTo>
                  <a:pt x="40890" y="50070"/>
                </a:lnTo>
                <a:lnTo>
                  <a:pt x="40860" y="49950"/>
                </a:lnTo>
                <a:lnTo>
                  <a:pt x="40850" y="49840"/>
                </a:lnTo>
                <a:lnTo>
                  <a:pt x="40880" y="49360"/>
                </a:lnTo>
                <a:lnTo>
                  <a:pt x="40940" y="49160"/>
                </a:lnTo>
                <a:lnTo>
                  <a:pt x="40960" y="49080"/>
                </a:lnTo>
                <a:lnTo>
                  <a:pt x="40940" y="48980"/>
                </a:lnTo>
                <a:lnTo>
                  <a:pt x="40880" y="48880"/>
                </a:lnTo>
                <a:lnTo>
                  <a:pt x="40760" y="48780"/>
                </a:lnTo>
                <a:lnTo>
                  <a:pt x="40660" y="48730"/>
                </a:lnTo>
                <a:lnTo>
                  <a:pt x="40550" y="48690"/>
                </a:lnTo>
                <a:lnTo>
                  <a:pt x="40360" y="48650"/>
                </a:lnTo>
                <a:lnTo>
                  <a:pt x="39420" y="48570"/>
                </a:lnTo>
                <a:lnTo>
                  <a:pt x="38750" y="48580"/>
                </a:lnTo>
                <a:lnTo>
                  <a:pt x="38590" y="48550"/>
                </a:lnTo>
                <a:lnTo>
                  <a:pt x="38500" y="48520"/>
                </a:lnTo>
                <a:lnTo>
                  <a:pt x="38400" y="48480"/>
                </a:lnTo>
                <a:lnTo>
                  <a:pt x="38310" y="48420"/>
                </a:lnTo>
                <a:lnTo>
                  <a:pt x="38230" y="48350"/>
                </a:lnTo>
                <a:lnTo>
                  <a:pt x="38170" y="48280"/>
                </a:lnTo>
                <a:lnTo>
                  <a:pt x="38120" y="48220"/>
                </a:lnTo>
                <a:lnTo>
                  <a:pt x="37570" y="46890"/>
                </a:lnTo>
                <a:lnTo>
                  <a:pt x="37440" y="46220"/>
                </a:lnTo>
                <a:lnTo>
                  <a:pt x="37400" y="46100"/>
                </a:lnTo>
                <a:lnTo>
                  <a:pt x="37290" y="45850"/>
                </a:lnTo>
                <a:lnTo>
                  <a:pt x="37060" y="45110"/>
                </a:lnTo>
                <a:lnTo>
                  <a:pt x="36980" y="44960"/>
                </a:lnTo>
                <a:lnTo>
                  <a:pt x="36890" y="44870"/>
                </a:lnTo>
                <a:lnTo>
                  <a:pt x="36800" y="44800"/>
                </a:lnTo>
                <a:lnTo>
                  <a:pt x="36640" y="44700"/>
                </a:lnTo>
                <a:lnTo>
                  <a:pt x="36590" y="44660"/>
                </a:lnTo>
                <a:lnTo>
                  <a:pt x="36540" y="44590"/>
                </a:lnTo>
                <a:lnTo>
                  <a:pt x="36510" y="44500"/>
                </a:lnTo>
                <a:lnTo>
                  <a:pt x="36500" y="44200"/>
                </a:lnTo>
                <a:lnTo>
                  <a:pt x="36540" y="43750"/>
                </a:lnTo>
                <a:lnTo>
                  <a:pt x="36530" y="43320"/>
                </a:lnTo>
                <a:lnTo>
                  <a:pt x="36580" y="42510"/>
                </a:lnTo>
                <a:lnTo>
                  <a:pt x="36660" y="42150"/>
                </a:lnTo>
                <a:lnTo>
                  <a:pt x="36670" y="41970"/>
                </a:lnTo>
                <a:lnTo>
                  <a:pt x="36670" y="41860"/>
                </a:lnTo>
                <a:lnTo>
                  <a:pt x="36610" y="41700"/>
                </a:lnTo>
                <a:lnTo>
                  <a:pt x="36600" y="41670"/>
                </a:lnTo>
                <a:lnTo>
                  <a:pt x="36600" y="41600"/>
                </a:lnTo>
                <a:lnTo>
                  <a:pt x="36630" y="41520"/>
                </a:lnTo>
                <a:lnTo>
                  <a:pt x="36700" y="41410"/>
                </a:lnTo>
                <a:lnTo>
                  <a:pt x="36900" y="41150"/>
                </a:lnTo>
                <a:lnTo>
                  <a:pt x="36910" y="41130"/>
                </a:lnTo>
                <a:lnTo>
                  <a:pt x="36960" y="40990"/>
                </a:lnTo>
                <a:lnTo>
                  <a:pt x="37020" y="40780"/>
                </a:lnTo>
                <a:lnTo>
                  <a:pt x="37010" y="40620"/>
                </a:lnTo>
                <a:lnTo>
                  <a:pt x="37100" y="40440"/>
                </a:lnTo>
                <a:lnTo>
                  <a:pt x="37380" y="40000"/>
                </a:lnTo>
                <a:lnTo>
                  <a:pt x="37440" y="39940"/>
                </a:lnTo>
                <a:lnTo>
                  <a:pt x="37560" y="39850"/>
                </a:lnTo>
                <a:lnTo>
                  <a:pt x="37660" y="39810"/>
                </a:lnTo>
                <a:lnTo>
                  <a:pt x="37760" y="39790"/>
                </a:lnTo>
                <a:lnTo>
                  <a:pt x="37850" y="39810"/>
                </a:lnTo>
                <a:lnTo>
                  <a:pt x="38310" y="40040"/>
                </a:lnTo>
                <a:lnTo>
                  <a:pt x="38500" y="40110"/>
                </a:lnTo>
                <a:lnTo>
                  <a:pt x="38810" y="40190"/>
                </a:lnTo>
                <a:lnTo>
                  <a:pt x="39590" y="40270"/>
                </a:lnTo>
                <a:lnTo>
                  <a:pt x="39800" y="40270"/>
                </a:lnTo>
                <a:lnTo>
                  <a:pt x="40420" y="40180"/>
                </a:lnTo>
                <a:lnTo>
                  <a:pt x="40620" y="40190"/>
                </a:lnTo>
                <a:lnTo>
                  <a:pt x="40960" y="40280"/>
                </a:lnTo>
                <a:lnTo>
                  <a:pt x="41040" y="40280"/>
                </a:lnTo>
                <a:lnTo>
                  <a:pt x="41130" y="40260"/>
                </a:lnTo>
                <a:lnTo>
                  <a:pt x="41230" y="40210"/>
                </a:lnTo>
                <a:lnTo>
                  <a:pt x="41340" y="40120"/>
                </a:lnTo>
                <a:lnTo>
                  <a:pt x="41420" y="40000"/>
                </a:lnTo>
                <a:lnTo>
                  <a:pt x="41490" y="39830"/>
                </a:lnTo>
                <a:lnTo>
                  <a:pt x="41500" y="39700"/>
                </a:lnTo>
                <a:lnTo>
                  <a:pt x="41470" y="39590"/>
                </a:lnTo>
                <a:lnTo>
                  <a:pt x="41350" y="39390"/>
                </a:lnTo>
                <a:lnTo>
                  <a:pt x="41310" y="39300"/>
                </a:lnTo>
                <a:lnTo>
                  <a:pt x="41290" y="39200"/>
                </a:lnTo>
                <a:lnTo>
                  <a:pt x="41310" y="39080"/>
                </a:lnTo>
                <a:lnTo>
                  <a:pt x="41370" y="38950"/>
                </a:lnTo>
                <a:lnTo>
                  <a:pt x="41790" y="38400"/>
                </a:lnTo>
                <a:lnTo>
                  <a:pt x="42200" y="37980"/>
                </a:lnTo>
                <a:lnTo>
                  <a:pt x="42310" y="37910"/>
                </a:lnTo>
                <a:lnTo>
                  <a:pt x="42410" y="37860"/>
                </a:lnTo>
                <a:lnTo>
                  <a:pt x="43850" y="37510"/>
                </a:lnTo>
                <a:lnTo>
                  <a:pt x="44020" y="37430"/>
                </a:lnTo>
                <a:lnTo>
                  <a:pt x="44130" y="37360"/>
                </a:lnTo>
                <a:lnTo>
                  <a:pt x="44360" y="37140"/>
                </a:lnTo>
                <a:lnTo>
                  <a:pt x="44670" y="36940"/>
                </a:lnTo>
                <a:lnTo>
                  <a:pt x="44760" y="36840"/>
                </a:lnTo>
                <a:lnTo>
                  <a:pt x="44840" y="36710"/>
                </a:lnTo>
                <a:lnTo>
                  <a:pt x="45000" y="36390"/>
                </a:lnTo>
                <a:lnTo>
                  <a:pt x="45120" y="36230"/>
                </a:lnTo>
                <a:lnTo>
                  <a:pt x="45190" y="36160"/>
                </a:lnTo>
                <a:lnTo>
                  <a:pt x="45240" y="36110"/>
                </a:lnTo>
                <a:lnTo>
                  <a:pt x="45310" y="36060"/>
                </a:lnTo>
                <a:lnTo>
                  <a:pt x="45400" y="36020"/>
                </a:lnTo>
                <a:lnTo>
                  <a:pt x="45490" y="35990"/>
                </a:lnTo>
                <a:lnTo>
                  <a:pt x="45590" y="35970"/>
                </a:lnTo>
                <a:lnTo>
                  <a:pt x="45790" y="35970"/>
                </a:lnTo>
                <a:lnTo>
                  <a:pt x="46710" y="36090"/>
                </a:lnTo>
                <a:lnTo>
                  <a:pt x="47740" y="36020"/>
                </a:lnTo>
                <a:lnTo>
                  <a:pt x="48130" y="36050"/>
                </a:lnTo>
                <a:lnTo>
                  <a:pt x="48220" y="36040"/>
                </a:lnTo>
                <a:lnTo>
                  <a:pt x="48300" y="36010"/>
                </a:lnTo>
                <a:lnTo>
                  <a:pt x="48350" y="35940"/>
                </a:lnTo>
                <a:lnTo>
                  <a:pt x="48380" y="35850"/>
                </a:lnTo>
                <a:lnTo>
                  <a:pt x="48400" y="35750"/>
                </a:lnTo>
                <a:lnTo>
                  <a:pt x="48410" y="35610"/>
                </a:lnTo>
                <a:lnTo>
                  <a:pt x="48410" y="35440"/>
                </a:lnTo>
                <a:lnTo>
                  <a:pt x="48370" y="35160"/>
                </a:lnTo>
                <a:lnTo>
                  <a:pt x="48320" y="34990"/>
                </a:lnTo>
                <a:lnTo>
                  <a:pt x="48260" y="34850"/>
                </a:lnTo>
                <a:lnTo>
                  <a:pt x="48140" y="34630"/>
                </a:lnTo>
                <a:lnTo>
                  <a:pt x="48110" y="34520"/>
                </a:lnTo>
                <a:lnTo>
                  <a:pt x="48130" y="34380"/>
                </a:lnTo>
                <a:lnTo>
                  <a:pt x="48180" y="34160"/>
                </a:lnTo>
                <a:lnTo>
                  <a:pt x="48160" y="34010"/>
                </a:lnTo>
                <a:lnTo>
                  <a:pt x="48150" y="33990"/>
                </a:lnTo>
                <a:lnTo>
                  <a:pt x="47820" y="33540"/>
                </a:lnTo>
                <a:lnTo>
                  <a:pt x="47440" y="32900"/>
                </a:lnTo>
                <a:lnTo>
                  <a:pt x="47330" y="32770"/>
                </a:lnTo>
                <a:lnTo>
                  <a:pt x="46990" y="32430"/>
                </a:lnTo>
                <a:lnTo>
                  <a:pt x="46920" y="32330"/>
                </a:lnTo>
                <a:lnTo>
                  <a:pt x="46870" y="32240"/>
                </a:lnTo>
                <a:lnTo>
                  <a:pt x="46850" y="32140"/>
                </a:lnTo>
                <a:lnTo>
                  <a:pt x="46850" y="32040"/>
                </a:lnTo>
                <a:lnTo>
                  <a:pt x="46940" y="31410"/>
                </a:lnTo>
                <a:lnTo>
                  <a:pt x="46940" y="31200"/>
                </a:lnTo>
                <a:lnTo>
                  <a:pt x="46910" y="30980"/>
                </a:lnTo>
                <a:lnTo>
                  <a:pt x="46920" y="30870"/>
                </a:lnTo>
                <a:lnTo>
                  <a:pt x="47000" y="30760"/>
                </a:lnTo>
                <a:lnTo>
                  <a:pt x="47100" y="30700"/>
                </a:lnTo>
                <a:lnTo>
                  <a:pt x="47200" y="30670"/>
                </a:lnTo>
                <a:lnTo>
                  <a:pt x="47370" y="30630"/>
                </a:lnTo>
                <a:lnTo>
                  <a:pt x="47420" y="30610"/>
                </a:lnTo>
                <a:lnTo>
                  <a:pt x="47490" y="30540"/>
                </a:lnTo>
                <a:lnTo>
                  <a:pt x="47810" y="30080"/>
                </a:lnTo>
                <a:lnTo>
                  <a:pt x="47970" y="29900"/>
                </a:lnTo>
                <a:lnTo>
                  <a:pt x="48160" y="29720"/>
                </a:lnTo>
                <a:lnTo>
                  <a:pt x="48270" y="29640"/>
                </a:lnTo>
                <a:lnTo>
                  <a:pt x="48380" y="29580"/>
                </a:lnTo>
                <a:lnTo>
                  <a:pt x="48590" y="29510"/>
                </a:lnTo>
                <a:lnTo>
                  <a:pt x="48690" y="29460"/>
                </a:lnTo>
                <a:lnTo>
                  <a:pt x="48770" y="29390"/>
                </a:lnTo>
                <a:lnTo>
                  <a:pt x="48830" y="29310"/>
                </a:lnTo>
                <a:lnTo>
                  <a:pt x="48860" y="29230"/>
                </a:lnTo>
                <a:lnTo>
                  <a:pt x="48880" y="29170"/>
                </a:lnTo>
                <a:lnTo>
                  <a:pt x="48880" y="29160"/>
                </a:lnTo>
                <a:lnTo>
                  <a:pt x="48880" y="29090"/>
                </a:lnTo>
                <a:lnTo>
                  <a:pt x="48870" y="29000"/>
                </a:lnTo>
                <a:lnTo>
                  <a:pt x="48840" y="28900"/>
                </a:lnTo>
                <a:lnTo>
                  <a:pt x="48800" y="28790"/>
                </a:lnTo>
                <a:lnTo>
                  <a:pt x="48750" y="28690"/>
                </a:lnTo>
                <a:lnTo>
                  <a:pt x="48680" y="28590"/>
                </a:lnTo>
                <a:lnTo>
                  <a:pt x="48590" y="28500"/>
                </a:lnTo>
                <a:lnTo>
                  <a:pt x="48410" y="28350"/>
                </a:lnTo>
                <a:lnTo>
                  <a:pt x="48220" y="28210"/>
                </a:lnTo>
                <a:lnTo>
                  <a:pt x="47940" y="28090"/>
                </a:lnTo>
                <a:lnTo>
                  <a:pt x="47910" y="28030"/>
                </a:lnTo>
                <a:lnTo>
                  <a:pt x="47870" y="27860"/>
                </a:lnTo>
                <a:lnTo>
                  <a:pt x="47860" y="27750"/>
                </a:lnTo>
                <a:lnTo>
                  <a:pt x="47870" y="27650"/>
                </a:lnTo>
                <a:lnTo>
                  <a:pt x="47880" y="27560"/>
                </a:lnTo>
                <a:lnTo>
                  <a:pt x="47930" y="27410"/>
                </a:lnTo>
                <a:lnTo>
                  <a:pt x="47990" y="27250"/>
                </a:lnTo>
                <a:lnTo>
                  <a:pt x="48110" y="27060"/>
                </a:lnTo>
                <a:lnTo>
                  <a:pt x="48220" y="26910"/>
                </a:lnTo>
                <a:lnTo>
                  <a:pt x="48360" y="26790"/>
                </a:lnTo>
                <a:lnTo>
                  <a:pt x="48420" y="26740"/>
                </a:lnTo>
                <a:lnTo>
                  <a:pt x="48430" y="26740"/>
                </a:lnTo>
                <a:lnTo>
                  <a:pt x="48680" y="26640"/>
                </a:lnTo>
                <a:lnTo>
                  <a:pt x="48760" y="26710"/>
                </a:lnTo>
                <a:lnTo>
                  <a:pt x="48780" y="26740"/>
                </a:lnTo>
                <a:lnTo>
                  <a:pt x="48790" y="26750"/>
                </a:lnTo>
                <a:lnTo>
                  <a:pt x="48850" y="26830"/>
                </a:lnTo>
                <a:lnTo>
                  <a:pt x="48930" y="26890"/>
                </a:lnTo>
                <a:lnTo>
                  <a:pt x="49020" y="26930"/>
                </a:lnTo>
                <a:lnTo>
                  <a:pt x="49120" y="26940"/>
                </a:lnTo>
                <a:lnTo>
                  <a:pt x="49230" y="26890"/>
                </a:lnTo>
                <a:lnTo>
                  <a:pt x="49320" y="26840"/>
                </a:lnTo>
                <a:lnTo>
                  <a:pt x="49500" y="26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l Quassim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37010" y="40620"/>
                </a:moveTo>
                <a:lnTo>
                  <a:pt x="36640" y="40340"/>
                </a:lnTo>
                <a:lnTo>
                  <a:pt x="36570" y="40270"/>
                </a:lnTo>
                <a:lnTo>
                  <a:pt x="36510" y="40180"/>
                </a:lnTo>
                <a:lnTo>
                  <a:pt x="36430" y="39990"/>
                </a:lnTo>
                <a:lnTo>
                  <a:pt x="36200" y="39090"/>
                </a:lnTo>
                <a:lnTo>
                  <a:pt x="36130" y="38910"/>
                </a:lnTo>
                <a:lnTo>
                  <a:pt x="36050" y="38780"/>
                </a:lnTo>
                <a:lnTo>
                  <a:pt x="36040" y="38770"/>
                </a:lnTo>
                <a:lnTo>
                  <a:pt x="36000" y="38730"/>
                </a:lnTo>
                <a:lnTo>
                  <a:pt x="35930" y="38700"/>
                </a:lnTo>
                <a:lnTo>
                  <a:pt x="35370" y="38550"/>
                </a:lnTo>
                <a:lnTo>
                  <a:pt x="35270" y="38500"/>
                </a:lnTo>
                <a:lnTo>
                  <a:pt x="35170" y="38420"/>
                </a:lnTo>
                <a:lnTo>
                  <a:pt x="35090" y="38290"/>
                </a:lnTo>
                <a:lnTo>
                  <a:pt x="35050" y="38180"/>
                </a:lnTo>
                <a:lnTo>
                  <a:pt x="35030" y="38070"/>
                </a:lnTo>
                <a:lnTo>
                  <a:pt x="35120" y="36830"/>
                </a:lnTo>
                <a:lnTo>
                  <a:pt x="35100" y="36720"/>
                </a:lnTo>
                <a:lnTo>
                  <a:pt x="35070" y="36600"/>
                </a:lnTo>
                <a:lnTo>
                  <a:pt x="35000" y="36510"/>
                </a:lnTo>
                <a:lnTo>
                  <a:pt x="34920" y="36450"/>
                </a:lnTo>
                <a:lnTo>
                  <a:pt x="34730" y="36390"/>
                </a:lnTo>
                <a:lnTo>
                  <a:pt x="34160" y="36250"/>
                </a:lnTo>
                <a:lnTo>
                  <a:pt x="34050" y="36210"/>
                </a:lnTo>
                <a:lnTo>
                  <a:pt x="34220" y="36060"/>
                </a:lnTo>
                <a:lnTo>
                  <a:pt x="34390" y="36000"/>
                </a:lnTo>
                <a:lnTo>
                  <a:pt x="34650" y="35970"/>
                </a:lnTo>
                <a:lnTo>
                  <a:pt x="34800" y="35930"/>
                </a:lnTo>
                <a:lnTo>
                  <a:pt x="35490" y="35550"/>
                </a:lnTo>
                <a:lnTo>
                  <a:pt x="35650" y="35480"/>
                </a:lnTo>
                <a:lnTo>
                  <a:pt x="35790" y="35440"/>
                </a:lnTo>
                <a:lnTo>
                  <a:pt x="36210" y="35400"/>
                </a:lnTo>
                <a:lnTo>
                  <a:pt x="36310" y="35370"/>
                </a:lnTo>
                <a:lnTo>
                  <a:pt x="36380" y="35300"/>
                </a:lnTo>
                <a:lnTo>
                  <a:pt x="36410" y="35230"/>
                </a:lnTo>
                <a:lnTo>
                  <a:pt x="36390" y="35150"/>
                </a:lnTo>
                <a:lnTo>
                  <a:pt x="36370" y="35090"/>
                </a:lnTo>
                <a:lnTo>
                  <a:pt x="36170" y="34720"/>
                </a:lnTo>
                <a:lnTo>
                  <a:pt x="36140" y="34610"/>
                </a:lnTo>
                <a:lnTo>
                  <a:pt x="36130" y="34510"/>
                </a:lnTo>
                <a:lnTo>
                  <a:pt x="36150" y="34390"/>
                </a:lnTo>
                <a:lnTo>
                  <a:pt x="36210" y="34290"/>
                </a:lnTo>
                <a:lnTo>
                  <a:pt x="36320" y="34170"/>
                </a:lnTo>
                <a:lnTo>
                  <a:pt x="36420" y="34120"/>
                </a:lnTo>
                <a:lnTo>
                  <a:pt x="36510" y="34110"/>
                </a:lnTo>
                <a:lnTo>
                  <a:pt x="36580" y="34130"/>
                </a:lnTo>
                <a:lnTo>
                  <a:pt x="36920" y="34260"/>
                </a:lnTo>
                <a:lnTo>
                  <a:pt x="37030" y="34290"/>
                </a:lnTo>
                <a:lnTo>
                  <a:pt x="37130" y="34290"/>
                </a:lnTo>
                <a:lnTo>
                  <a:pt x="37210" y="34270"/>
                </a:lnTo>
                <a:lnTo>
                  <a:pt x="37260" y="34190"/>
                </a:lnTo>
                <a:lnTo>
                  <a:pt x="37280" y="34110"/>
                </a:lnTo>
                <a:lnTo>
                  <a:pt x="37280" y="34030"/>
                </a:lnTo>
                <a:lnTo>
                  <a:pt x="37270" y="33990"/>
                </a:lnTo>
                <a:lnTo>
                  <a:pt x="37190" y="33600"/>
                </a:lnTo>
                <a:lnTo>
                  <a:pt x="37190" y="33500"/>
                </a:lnTo>
                <a:lnTo>
                  <a:pt x="37190" y="33400"/>
                </a:lnTo>
                <a:lnTo>
                  <a:pt x="37210" y="33310"/>
                </a:lnTo>
                <a:lnTo>
                  <a:pt x="37280" y="33100"/>
                </a:lnTo>
                <a:lnTo>
                  <a:pt x="37380" y="32900"/>
                </a:lnTo>
                <a:lnTo>
                  <a:pt x="37440" y="32830"/>
                </a:lnTo>
                <a:lnTo>
                  <a:pt x="37530" y="32780"/>
                </a:lnTo>
                <a:lnTo>
                  <a:pt x="37620" y="32780"/>
                </a:lnTo>
                <a:lnTo>
                  <a:pt x="37720" y="32790"/>
                </a:lnTo>
                <a:lnTo>
                  <a:pt x="37830" y="32780"/>
                </a:lnTo>
                <a:lnTo>
                  <a:pt x="38030" y="32730"/>
                </a:lnTo>
                <a:lnTo>
                  <a:pt x="38120" y="32690"/>
                </a:lnTo>
                <a:lnTo>
                  <a:pt x="38180" y="32600"/>
                </a:lnTo>
                <a:lnTo>
                  <a:pt x="38210" y="32500"/>
                </a:lnTo>
                <a:lnTo>
                  <a:pt x="38280" y="32330"/>
                </a:lnTo>
                <a:lnTo>
                  <a:pt x="38400" y="32120"/>
                </a:lnTo>
                <a:lnTo>
                  <a:pt x="38910" y="31530"/>
                </a:lnTo>
                <a:lnTo>
                  <a:pt x="40040" y="30610"/>
                </a:lnTo>
                <a:lnTo>
                  <a:pt x="40560" y="30270"/>
                </a:lnTo>
                <a:lnTo>
                  <a:pt x="41550" y="29850"/>
                </a:lnTo>
                <a:lnTo>
                  <a:pt x="41700" y="29750"/>
                </a:lnTo>
                <a:lnTo>
                  <a:pt x="41790" y="29640"/>
                </a:lnTo>
                <a:lnTo>
                  <a:pt x="41850" y="29530"/>
                </a:lnTo>
                <a:lnTo>
                  <a:pt x="42030" y="29140"/>
                </a:lnTo>
                <a:lnTo>
                  <a:pt x="42180" y="28950"/>
                </a:lnTo>
                <a:lnTo>
                  <a:pt x="42390" y="28740"/>
                </a:lnTo>
                <a:lnTo>
                  <a:pt x="42720" y="28530"/>
                </a:lnTo>
                <a:lnTo>
                  <a:pt x="44350" y="27690"/>
                </a:lnTo>
                <a:lnTo>
                  <a:pt x="44570" y="27610"/>
                </a:lnTo>
                <a:lnTo>
                  <a:pt x="44670" y="27580"/>
                </a:lnTo>
                <a:lnTo>
                  <a:pt x="44770" y="27580"/>
                </a:lnTo>
                <a:lnTo>
                  <a:pt x="44860" y="27590"/>
                </a:lnTo>
                <a:lnTo>
                  <a:pt x="44960" y="27630"/>
                </a:lnTo>
                <a:lnTo>
                  <a:pt x="45060" y="27680"/>
                </a:lnTo>
                <a:lnTo>
                  <a:pt x="45220" y="27820"/>
                </a:lnTo>
                <a:lnTo>
                  <a:pt x="45530" y="28150"/>
                </a:lnTo>
                <a:lnTo>
                  <a:pt x="46080" y="28600"/>
                </a:lnTo>
                <a:lnTo>
                  <a:pt x="46270" y="28710"/>
                </a:lnTo>
                <a:lnTo>
                  <a:pt x="46370" y="28740"/>
                </a:lnTo>
                <a:lnTo>
                  <a:pt x="46820" y="28770"/>
                </a:lnTo>
                <a:lnTo>
                  <a:pt x="47110" y="28830"/>
                </a:lnTo>
                <a:lnTo>
                  <a:pt x="47210" y="28830"/>
                </a:lnTo>
                <a:lnTo>
                  <a:pt x="47290" y="28810"/>
                </a:lnTo>
                <a:lnTo>
                  <a:pt x="47370" y="28760"/>
                </a:lnTo>
                <a:lnTo>
                  <a:pt x="47430" y="28720"/>
                </a:lnTo>
                <a:lnTo>
                  <a:pt x="47760" y="28260"/>
                </a:lnTo>
                <a:lnTo>
                  <a:pt x="47940" y="28090"/>
                </a:lnTo>
                <a:lnTo>
                  <a:pt x="48220" y="28210"/>
                </a:lnTo>
                <a:lnTo>
                  <a:pt x="48410" y="28350"/>
                </a:lnTo>
                <a:lnTo>
                  <a:pt x="48590" y="28500"/>
                </a:lnTo>
                <a:lnTo>
                  <a:pt x="48680" y="28590"/>
                </a:lnTo>
                <a:lnTo>
                  <a:pt x="48750" y="28690"/>
                </a:lnTo>
                <a:lnTo>
                  <a:pt x="48800" y="28790"/>
                </a:lnTo>
                <a:lnTo>
                  <a:pt x="48840" y="28900"/>
                </a:lnTo>
                <a:lnTo>
                  <a:pt x="48870" y="29000"/>
                </a:lnTo>
                <a:lnTo>
                  <a:pt x="48880" y="29090"/>
                </a:lnTo>
                <a:lnTo>
                  <a:pt x="48880" y="29160"/>
                </a:lnTo>
                <a:lnTo>
                  <a:pt x="48880" y="29170"/>
                </a:lnTo>
                <a:lnTo>
                  <a:pt x="48860" y="29230"/>
                </a:lnTo>
                <a:lnTo>
                  <a:pt x="48830" y="29310"/>
                </a:lnTo>
                <a:lnTo>
                  <a:pt x="48770" y="29390"/>
                </a:lnTo>
                <a:lnTo>
                  <a:pt x="48690" y="29460"/>
                </a:lnTo>
                <a:lnTo>
                  <a:pt x="48590" y="29510"/>
                </a:lnTo>
                <a:lnTo>
                  <a:pt x="48380" y="29580"/>
                </a:lnTo>
                <a:lnTo>
                  <a:pt x="48270" y="29640"/>
                </a:lnTo>
                <a:lnTo>
                  <a:pt x="48160" y="29720"/>
                </a:lnTo>
                <a:lnTo>
                  <a:pt x="47970" y="29900"/>
                </a:lnTo>
                <a:lnTo>
                  <a:pt x="47810" y="30080"/>
                </a:lnTo>
                <a:lnTo>
                  <a:pt x="47490" y="30540"/>
                </a:lnTo>
                <a:lnTo>
                  <a:pt x="47420" y="30610"/>
                </a:lnTo>
                <a:lnTo>
                  <a:pt x="47370" y="30630"/>
                </a:lnTo>
                <a:lnTo>
                  <a:pt x="47200" y="30670"/>
                </a:lnTo>
                <a:lnTo>
                  <a:pt x="47100" y="30700"/>
                </a:lnTo>
                <a:lnTo>
                  <a:pt x="47000" y="30760"/>
                </a:lnTo>
                <a:lnTo>
                  <a:pt x="46920" y="30870"/>
                </a:lnTo>
                <a:lnTo>
                  <a:pt x="46910" y="30980"/>
                </a:lnTo>
                <a:lnTo>
                  <a:pt x="46940" y="31200"/>
                </a:lnTo>
                <a:lnTo>
                  <a:pt x="46940" y="31410"/>
                </a:lnTo>
                <a:lnTo>
                  <a:pt x="46850" y="32040"/>
                </a:lnTo>
                <a:lnTo>
                  <a:pt x="46850" y="32140"/>
                </a:lnTo>
                <a:lnTo>
                  <a:pt x="46870" y="32240"/>
                </a:lnTo>
                <a:lnTo>
                  <a:pt x="46920" y="32330"/>
                </a:lnTo>
                <a:lnTo>
                  <a:pt x="46990" y="32430"/>
                </a:lnTo>
                <a:lnTo>
                  <a:pt x="47330" y="32770"/>
                </a:lnTo>
                <a:lnTo>
                  <a:pt x="47440" y="32900"/>
                </a:lnTo>
                <a:lnTo>
                  <a:pt x="47820" y="33540"/>
                </a:lnTo>
                <a:lnTo>
                  <a:pt x="48150" y="33990"/>
                </a:lnTo>
                <a:lnTo>
                  <a:pt x="48160" y="34010"/>
                </a:lnTo>
                <a:lnTo>
                  <a:pt x="48180" y="34160"/>
                </a:lnTo>
                <a:lnTo>
                  <a:pt x="48130" y="34380"/>
                </a:lnTo>
                <a:lnTo>
                  <a:pt x="48110" y="34520"/>
                </a:lnTo>
                <a:lnTo>
                  <a:pt x="48140" y="34630"/>
                </a:lnTo>
                <a:lnTo>
                  <a:pt x="48260" y="34850"/>
                </a:lnTo>
                <a:lnTo>
                  <a:pt x="48320" y="34990"/>
                </a:lnTo>
                <a:lnTo>
                  <a:pt x="48370" y="35160"/>
                </a:lnTo>
                <a:lnTo>
                  <a:pt x="48410" y="35440"/>
                </a:lnTo>
                <a:lnTo>
                  <a:pt x="48410" y="35610"/>
                </a:lnTo>
                <a:lnTo>
                  <a:pt x="48400" y="35750"/>
                </a:lnTo>
                <a:lnTo>
                  <a:pt x="48380" y="35850"/>
                </a:lnTo>
                <a:lnTo>
                  <a:pt x="48350" y="35940"/>
                </a:lnTo>
                <a:lnTo>
                  <a:pt x="48300" y="36010"/>
                </a:lnTo>
                <a:lnTo>
                  <a:pt x="48220" y="36040"/>
                </a:lnTo>
                <a:lnTo>
                  <a:pt x="48130" y="36050"/>
                </a:lnTo>
                <a:lnTo>
                  <a:pt x="47740" y="36020"/>
                </a:lnTo>
                <a:lnTo>
                  <a:pt x="46710" y="36090"/>
                </a:lnTo>
                <a:lnTo>
                  <a:pt x="45790" y="35970"/>
                </a:lnTo>
                <a:lnTo>
                  <a:pt x="45590" y="35970"/>
                </a:lnTo>
                <a:lnTo>
                  <a:pt x="45490" y="35990"/>
                </a:lnTo>
                <a:lnTo>
                  <a:pt x="45400" y="36020"/>
                </a:lnTo>
                <a:lnTo>
                  <a:pt x="45310" y="36060"/>
                </a:lnTo>
                <a:lnTo>
                  <a:pt x="45240" y="36110"/>
                </a:lnTo>
                <a:lnTo>
                  <a:pt x="45190" y="36160"/>
                </a:lnTo>
                <a:lnTo>
                  <a:pt x="45120" y="36230"/>
                </a:lnTo>
                <a:lnTo>
                  <a:pt x="45000" y="36390"/>
                </a:lnTo>
                <a:lnTo>
                  <a:pt x="44840" y="36710"/>
                </a:lnTo>
                <a:lnTo>
                  <a:pt x="44760" y="36840"/>
                </a:lnTo>
                <a:lnTo>
                  <a:pt x="44670" y="36940"/>
                </a:lnTo>
                <a:lnTo>
                  <a:pt x="44360" y="37140"/>
                </a:lnTo>
                <a:lnTo>
                  <a:pt x="44130" y="37360"/>
                </a:lnTo>
                <a:lnTo>
                  <a:pt x="44020" y="37430"/>
                </a:lnTo>
                <a:lnTo>
                  <a:pt x="43850" y="37510"/>
                </a:lnTo>
                <a:lnTo>
                  <a:pt x="42410" y="37860"/>
                </a:lnTo>
                <a:lnTo>
                  <a:pt x="42310" y="37910"/>
                </a:lnTo>
                <a:lnTo>
                  <a:pt x="42200" y="37980"/>
                </a:lnTo>
                <a:lnTo>
                  <a:pt x="41790" y="38400"/>
                </a:lnTo>
                <a:lnTo>
                  <a:pt x="41370" y="38950"/>
                </a:lnTo>
                <a:lnTo>
                  <a:pt x="41310" y="39080"/>
                </a:lnTo>
                <a:lnTo>
                  <a:pt x="41290" y="39200"/>
                </a:lnTo>
                <a:lnTo>
                  <a:pt x="41310" y="39300"/>
                </a:lnTo>
                <a:lnTo>
                  <a:pt x="41350" y="39390"/>
                </a:lnTo>
                <a:lnTo>
                  <a:pt x="41470" y="39590"/>
                </a:lnTo>
                <a:lnTo>
                  <a:pt x="41500" y="39700"/>
                </a:lnTo>
                <a:lnTo>
                  <a:pt x="41490" y="39830"/>
                </a:lnTo>
                <a:lnTo>
                  <a:pt x="41420" y="40000"/>
                </a:lnTo>
                <a:lnTo>
                  <a:pt x="41340" y="40120"/>
                </a:lnTo>
                <a:lnTo>
                  <a:pt x="41230" y="40210"/>
                </a:lnTo>
                <a:lnTo>
                  <a:pt x="41130" y="40260"/>
                </a:lnTo>
                <a:lnTo>
                  <a:pt x="41040" y="40280"/>
                </a:lnTo>
                <a:lnTo>
                  <a:pt x="40960" y="40280"/>
                </a:lnTo>
                <a:lnTo>
                  <a:pt x="40620" y="40190"/>
                </a:lnTo>
                <a:lnTo>
                  <a:pt x="40420" y="40180"/>
                </a:lnTo>
                <a:lnTo>
                  <a:pt x="39800" y="40270"/>
                </a:lnTo>
                <a:lnTo>
                  <a:pt x="39590" y="40270"/>
                </a:lnTo>
                <a:lnTo>
                  <a:pt x="38810" y="40190"/>
                </a:lnTo>
                <a:lnTo>
                  <a:pt x="38500" y="40110"/>
                </a:lnTo>
                <a:lnTo>
                  <a:pt x="38310" y="40040"/>
                </a:lnTo>
                <a:lnTo>
                  <a:pt x="37850" y="39810"/>
                </a:lnTo>
                <a:lnTo>
                  <a:pt x="37760" y="39790"/>
                </a:lnTo>
                <a:lnTo>
                  <a:pt x="37660" y="39810"/>
                </a:lnTo>
                <a:lnTo>
                  <a:pt x="37560" y="39850"/>
                </a:lnTo>
                <a:lnTo>
                  <a:pt x="37440" y="39940"/>
                </a:lnTo>
                <a:lnTo>
                  <a:pt x="37380" y="40000"/>
                </a:lnTo>
                <a:lnTo>
                  <a:pt x="37100" y="40440"/>
                </a:lnTo>
                <a:lnTo>
                  <a:pt x="37010" y="40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Ha'il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30310" y="20300"/>
                </a:moveTo>
                <a:lnTo>
                  <a:pt x="30810" y="20510"/>
                </a:lnTo>
                <a:lnTo>
                  <a:pt x="31060" y="20570"/>
                </a:lnTo>
                <a:lnTo>
                  <a:pt x="31160" y="20570"/>
                </a:lnTo>
                <a:lnTo>
                  <a:pt x="33450" y="20040"/>
                </a:lnTo>
                <a:lnTo>
                  <a:pt x="33760" y="20000"/>
                </a:lnTo>
                <a:lnTo>
                  <a:pt x="33940" y="20010"/>
                </a:lnTo>
                <a:lnTo>
                  <a:pt x="34080" y="20030"/>
                </a:lnTo>
                <a:lnTo>
                  <a:pt x="35130" y="20370"/>
                </a:lnTo>
                <a:lnTo>
                  <a:pt x="35280" y="20400"/>
                </a:lnTo>
                <a:lnTo>
                  <a:pt x="35390" y="20400"/>
                </a:lnTo>
                <a:lnTo>
                  <a:pt x="35500" y="20380"/>
                </a:lnTo>
                <a:lnTo>
                  <a:pt x="36030" y="20250"/>
                </a:lnTo>
                <a:lnTo>
                  <a:pt x="36490" y="20220"/>
                </a:lnTo>
                <a:lnTo>
                  <a:pt x="36600" y="20230"/>
                </a:lnTo>
                <a:lnTo>
                  <a:pt x="38080" y="20570"/>
                </a:lnTo>
                <a:lnTo>
                  <a:pt x="38280" y="20650"/>
                </a:lnTo>
                <a:lnTo>
                  <a:pt x="38370" y="20710"/>
                </a:lnTo>
                <a:lnTo>
                  <a:pt x="38470" y="20800"/>
                </a:lnTo>
                <a:lnTo>
                  <a:pt x="38990" y="21430"/>
                </a:lnTo>
                <a:lnTo>
                  <a:pt x="39120" y="21530"/>
                </a:lnTo>
                <a:lnTo>
                  <a:pt x="39270" y="21630"/>
                </a:lnTo>
                <a:lnTo>
                  <a:pt x="39480" y="21710"/>
                </a:lnTo>
                <a:lnTo>
                  <a:pt x="39640" y="21730"/>
                </a:lnTo>
                <a:lnTo>
                  <a:pt x="39780" y="21720"/>
                </a:lnTo>
                <a:lnTo>
                  <a:pt x="39910" y="21690"/>
                </a:lnTo>
                <a:lnTo>
                  <a:pt x="40030" y="21640"/>
                </a:lnTo>
                <a:lnTo>
                  <a:pt x="40380" y="21450"/>
                </a:lnTo>
                <a:lnTo>
                  <a:pt x="40500" y="21390"/>
                </a:lnTo>
                <a:lnTo>
                  <a:pt x="40630" y="21370"/>
                </a:lnTo>
                <a:lnTo>
                  <a:pt x="40780" y="21370"/>
                </a:lnTo>
                <a:lnTo>
                  <a:pt x="40870" y="21420"/>
                </a:lnTo>
                <a:lnTo>
                  <a:pt x="40910" y="21460"/>
                </a:lnTo>
                <a:lnTo>
                  <a:pt x="40920" y="21500"/>
                </a:lnTo>
                <a:lnTo>
                  <a:pt x="40940" y="21870"/>
                </a:lnTo>
                <a:lnTo>
                  <a:pt x="40950" y="21930"/>
                </a:lnTo>
                <a:lnTo>
                  <a:pt x="40980" y="22040"/>
                </a:lnTo>
                <a:lnTo>
                  <a:pt x="41040" y="22190"/>
                </a:lnTo>
                <a:lnTo>
                  <a:pt x="41140" y="22300"/>
                </a:lnTo>
                <a:lnTo>
                  <a:pt x="41290" y="22400"/>
                </a:lnTo>
                <a:lnTo>
                  <a:pt x="41410" y="22430"/>
                </a:lnTo>
                <a:lnTo>
                  <a:pt x="41520" y="22440"/>
                </a:lnTo>
                <a:lnTo>
                  <a:pt x="41950" y="22400"/>
                </a:lnTo>
                <a:lnTo>
                  <a:pt x="42100" y="22410"/>
                </a:lnTo>
                <a:lnTo>
                  <a:pt x="42220" y="22450"/>
                </a:lnTo>
                <a:lnTo>
                  <a:pt x="42680" y="22690"/>
                </a:lnTo>
                <a:lnTo>
                  <a:pt x="42850" y="22750"/>
                </a:lnTo>
                <a:lnTo>
                  <a:pt x="42960" y="22760"/>
                </a:lnTo>
                <a:lnTo>
                  <a:pt x="43060" y="22740"/>
                </a:lnTo>
                <a:lnTo>
                  <a:pt x="43230" y="22660"/>
                </a:lnTo>
                <a:lnTo>
                  <a:pt x="43730" y="22330"/>
                </a:lnTo>
                <a:lnTo>
                  <a:pt x="43850" y="22280"/>
                </a:lnTo>
                <a:lnTo>
                  <a:pt x="44000" y="22270"/>
                </a:lnTo>
                <a:lnTo>
                  <a:pt x="44120" y="22310"/>
                </a:lnTo>
                <a:lnTo>
                  <a:pt x="44220" y="22390"/>
                </a:lnTo>
                <a:lnTo>
                  <a:pt x="44290" y="22490"/>
                </a:lnTo>
                <a:lnTo>
                  <a:pt x="45020" y="23810"/>
                </a:lnTo>
                <a:lnTo>
                  <a:pt x="45380" y="24770"/>
                </a:lnTo>
                <a:lnTo>
                  <a:pt x="45530" y="24980"/>
                </a:lnTo>
                <a:lnTo>
                  <a:pt x="45640" y="25080"/>
                </a:lnTo>
                <a:lnTo>
                  <a:pt x="45750" y="25170"/>
                </a:lnTo>
                <a:lnTo>
                  <a:pt x="45900" y="25240"/>
                </a:lnTo>
                <a:lnTo>
                  <a:pt x="46020" y="25280"/>
                </a:lnTo>
                <a:lnTo>
                  <a:pt x="47350" y="25490"/>
                </a:lnTo>
                <a:lnTo>
                  <a:pt x="47500" y="25540"/>
                </a:lnTo>
                <a:lnTo>
                  <a:pt x="47690" y="25650"/>
                </a:lnTo>
                <a:lnTo>
                  <a:pt x="47790" y="25720"/>
                </a:lnTo>
                <a:lnTo>
                  <a:pt x="48510" y="26370"/>
                </a:lnTo>
                <a:lnTo>
                  <a:pt x="48620" y="26500"/>
                </a:lnTo>
                <a:lnTo>
                  <a:pt x="48680" y="26640"/>
                </a:lnTo>
                <a:lnTo>
                  <a:pt x="48430" y="26740"/>
                </a:lnTo>
                <a:lnTo>
                  <a:pt x="48420" y="26740"/>
                </a:lnTo>
                <a:lnTo>
                  <a:pt x="48360" y="26790"/>
                </a:lnTo>
                <a:lnTo>
                  <a:pt x="48220" y="26910"/>
                </a:lnTo>
                <a:lnTo>
                  <a:pt x="48110" y="27060"/>
                </a:lnTo>
                <a:lnTo>
                  <a:pt x="47990" y="27250"/>
                </a:lnTo>
                <a:lnTo>
                  <a:pt x="47930" y="27410"/>
                </a:lnTo>
                <a:lnTo>
                  <a:pt x="47880" y="27560"/>
                </a:lnTo>
                <a:lnTo>
                  <a:pt x="47870" y="27650"/>
                </a:lnTo>
                <a:lnTo>
                  <a:pt x="47860" y="27750"/>
                </a:lnTo>
                <a:lnTo>
                  <a:pt x="47870" y="27860"/>
                </a:lnTo>
                <a:lnTo>
                  <a:pt x="47910" y="28030"/>
                </a:lnTo>
                <a:lnTo>
                  <a:pt x="47940" y="28090"/>
                </a:lnTo>
                <a:lnTo>
                  <a:pt x="47760" y="28260"/>
                </a:lnTo>
                <a:lnTo>
                  <a:pt x="47430" y="28720"/>
                </a:lnTo>
                <a:lnTo>
                  <a:pt x="47370" y="28760"/>
                </a:lnTo>
                <a:lnTo>
                  <a:pt x="47290" y="28810"/>
                </a:lnTo>
                <a:lnTo>
                  <a:pt x="47210" y="28830"/>
                </a:lnTo>
                <a:lnTo>
                  <a:pt x="47110" y="28830"/>
                </a:lnTo>
                <a:lnTo>
                  <a:pt x="46820" y="28770"/>
                </a:lnTo>
                <a:lnTo>
                  <a:pt x="46370" y="28740"/>
                </a:lnTo>
                <a:lnTo>
                  <a:pt x="46270" y="28710"/>
                </a:lnTo>
                <a:lnTo>
                  <a:pt x="46080" y="28600"/>
                </a:lnTo>
                <a:lnTo>
                  <a:pt x="45530" y="28150"/>
                </a:lnTo>
                <a:lnTo>
                  <a:pt x="45220" y="27820"/>
                </a:lnTo>
                <a:lnTo>
                  <a:pt x="45060" y="27680"/>
                </a:lnTo>
                <a:lnTo>
                  <a:pt x="44960" y="27630"/>
                </a:lnTo>
                <a:lnTo>
                  <a:pt x="44860" y="27590"/>
                </a:lnTo>
                <a:lnTo>
                  <a:pt x="44770" y="27580"/>
                </a:lnTo>
                <a:lnTo>
                  <a:pt x="44670" y="27580"/>
                </a:lnTo>
                <a:lnTo>
                  <a:pt x="44570" y="27610"/>
                </a:lnTo>
                <a:lnTo>
                  <a:pt x="44350" y="27690"/>
                </a:lnTo>
                <a:lnTo>
                  <a:pt x="42720" y="28530"/>
                </a:lnTo>
                <a:lnTo>
                  <a:pt x="42390" y="28740"/>
                </a:lnTo>
                <a:lnTo>
                  <a:pt x="42180" y="28950"/>
                </a:lnTo>
                <a:lnTo>
                  <a:pt x="42030" y="29140"/>
                </a:lnTo>
                <a:lnTo>
                  <a:pt x="41850" y="29530"/>
                </a:lnTo>
                <a:lnTo>
                  <a:pt x="41790" y="29640"/>
                </a:lnTo>
                <a:lnTo>
                  <a:pt x="41700" y="29750"/>
                </a:lnTo>
                <a:lnTo>
                  <a:pt x="41550" y="29850"/>
                </a:lnTo>
                <a:lnTo>
                  <a:pt x="40560" y="30270"/>
                </a:lnTo>
                <a:lnTo>
                  <a:pt x="40040" y="30610"/>
                </a:lnTo>
                <a:lnTo>
                  <a:pt x="38910" y="31530"/>
                </a:lnTo>
                <a:lnTo>
                  <a:pt x="38400" y="32120"/>
                </a:lnTo>
                <a:lnTo>
                  <a:pt x="38280" y="32330"/>
                </a:lnTo>
                <a:lnTo>
                  <a:pt x="38210" y="32500"/>
                </a:lnTo>
                <a:lnTo>
                  <a:pt x="38180" y="32600"/>
                </a:lnTo>
                <a:lnTo>
                  <a:pt x="38120" y="32690"/>
                </a:lnTo>
                <a:lnTo>
                  <a:pt x="38030" y="32730"/>
                </a:lnTo>
                <a:lnTo>
                  <a:pt x="37830" y="32780"/>
                </a:lnTo>
                <a:lnTo>
                  <a:pt x="37720" y="32790"/>
                </a:lnTo>
                <a:lnTo>
                  <a:pt x="37620" y="32780"/>
                </a:lnTo>
                <a:lnTo>
                  <a:pt x="37530" y="32780"/>
                </a:lnTo>
                <a:lnTo>
                  <a:pt x="37440" y="32830"/>
                </a:lnTo>
                <a:lnTo>
                  <a:pt x="37380" y="32900"/>
                </a:lnTo>
                <a:lnTo>
                  <a:pt x="37280" y="33100"/>
                </a:lnTo>
                <a:lnTo>
                  <a:pt x="37210" y="33310"/>
                </a:lnTo>
                <a:lnTo>
                  <a:pt x="37190" y="33400"/>
                </a:lnTo>
                <a:lnTo>
                  <a:pt x="37190" y="33500"/>
                </a:lnTo>
                <a:lnTo>
                  <a:pt x="37190" y="33600"/>
                </a:lnTo>
                <a:lnTo>
                  <a:pt x="37270" y="33990"/>
                </a:lnTo>
                <a:lnTo>
                  <a:pt x="37280" y="34030"/>
                </a:lnTo>
                <a:lnTo>
                  <a:pt x="37280" y="34110"/>
                </a:lnTo>
                <a:lnTo>
                  <a:pt x="37260" y="34190"/>
                </a:lnTo>
                <a:lnTo>
                  <a:pt x="37210" y="34270"/>
                </a:lnTo>
                <a:lnTo>
                  <a:pt x="37130" y="34290"/>
                </a:lnTo>
                <a:lnTo>
                  <a:pt x="37030" y="34290"/>
                </a:lnTo>
                <a:lnTo>
                  <a:pt x="36920" y="34260"/>
                </a:lnTo>
                <a:lnTo>
                  <a:pt x="36580" y="34130"/>
                </a:lnTo>
                <a:lnTo>
                  <a:pt x="36510" y="34110"/>
                </a:lnTo>
                <a:lnTo>
                  <a:pt x="36420" y="34120"/>
                </a:lnTo>
                <a:lnTo>
                  <a:pt x="36320" y="34170"/>
                </a:lnTo>
                <a:lnTo>
                  <a:pt x="36210" y="34290"/>
                </a:lnTo>
                <a:lnTo>
                  <a:pt x="36150" y="34390"/>
                </a:lnTo>
                <a:lnTo>
                  <a:pt x="36130" y="34510"/>
                </a:lnTo>
                <a:lnTo>
                  <a:pt x="36140" y="34610"/>
                </a:lnTo>
                <a:lnTo>
                  <a:pt x="36170" y="34720"/>
                </a:lnTo>
                <a:lnTo>
                  <a:pt x="36370" y="35090"/>
                </a:lnTo>
                <a:lnTo>
                  <a:pt x="36390" y="35150"/>
                </a:lnTo>
                <a:lnTo>
                  <a:pt x="36410" y="35230"/>
                </a:lnTo>
                <a:lnTo>
                  <a:pt x="36380" y="35300"/>
                </a:lnTo>
                <a:lnTo>
                  <a:pt x="36310" y="35370"/>
                </a:lnTo>
                <a:lnTo>
                  <a:pt x="36210" y="35400"/>
                </a:lnTo>
                <a:lnTo>
                  <a:pt x="35790" y="35440"/>
                </a:lnTo>
                <a:lnTo>
                  <a:pt x="35650" y="35480"/>
                </a:lnTo>
                <a:lnTo>
                  <a:pt x="35490" y="35550"/>
                </a:lnTo>
                <a:lnTo>
                  <a:pt x="34800" y="35930"/>
                </a:lnTo>
                <a:lnTo>
                  <a:pt x="34650" y="35970"/>
                </a:lnTo>
                <a:lnTo>
                  <a:pt x="34390" y="36000"/>
                </a:lnTo>
                <a:lnTo>
                  <a:pt x="34220" y="36060"/>
                </a:lnTo>
                <a:lnTo>
                  <a:pt x="34050" y="36210"/>
                </a:lnTo>
                <a:lnTo>
                  <a:pt x="33680" y="36110"/>
                </a:lnTo>
                <a:lnTo>
                  <a:pt x="32470" y="35920"/>
                </a:lnTo>
                <a:lnTo>
                  <a:pt x="31730" y="35950"/>
                </a:lnTo>
                <a:lnTo>
                  <a:pt x="31610" y="35980"/>
                </a:lnTo>
                <a:lnTo>
                  <a:pt x="31460" y="36030"/>
                </a:lnTo>
                <a:lnTo>
                  <a:pt x="31340" y="36100"/>
                </a:lnTo>
                <a:lnTo>
                  <a:pt x="31240" y="36190"/>
                </a:lnTo>
                <a:lnTo>
                  <a:pt x="30930" y="36590"/>
                </a:lnTo>
                <a:lnTo>
                  <a:pt x="30840" y="36670"/>
                </a:lnTo>
                <a:lnTo>
                  <a:pt x="30760" y="36730"/>
                </a:lnTo>
                <a:lnTo>
                  <a:pt x="30680" y="36770"/>
                </a:lnTo>
                <a:lnTo>
                  <a:pt x="30620" y="36800"/>
                </a:lnTo>
                <a:lnTo>
                  <a:pt x="30540" y="36820"/>
                </a:lnTo>
                <a:lnTo>
                  <a:pt x="30450" y="36840"/>
                </a:lnTo>
                <a:lnTo>
                  <a:pt x="30260" y="36860"/>
                </a:lnTo>
                <a:lnTo>
                  <a:pt x="29750" y="36850"/>
                </a:lnTo>
                <a:lnTo>
                  <a:pt x="29530" y="36880"/>
                </a:lnTo>
                <a:lnTo>
                  <a:pt x="28460" y="37260"/>
                </a:lnTo>
                <a:lnTo>
                  <a:pt x="28360" y="37280"/>
                </a:lnTo>
                <a:lnTo>
                  <a:pt x="28260" y="37280"/>
                </a:lnTo>
                <a:lnTo>
                  <a:pt x="28160" y="37270"/>
                </a:lnTo>
                <a:lnTo>
                  <a:pt x="28070" y="37240"/>
                </a:lnTo>
                <a:lnTo>
                  <a:pt x="27990" y="37200"/>
                </a:lnTo>
                <a:lnTo>
                  <a:pt x="27940" y="37160"/>
                </a:lnTo>
                <a:lnTo>
                  <a:pt x="27870" y="37090"/>
                </a:lnTo>
                <a:lnTo>
                  <a:pt x="27810" y="37000"/>
                </a:lnTo>
                <a:lnTo>
                  <a:pt x="27760" y="36890"/>
                </a:lnTo>
                <a:lnTo>
                  <a:pt x="27740" y="36760"/>
                </a:lnTo>
                <a:lnTo>
                  <a:pt x="27780" y="35490"/>
                </a:lnTo>
                <a:lnTo>
                  <a:pt x="27700" y="35010"/>
                </a:lnTo>
                <a:lnTo>
                  <a:pt x="27570" y="34480"/>
                </a:lnTo>
                <a:lnTo>
                  <a:pt x="27550" y="34360"/>
                </a:lnTo>
                <a:lnTo>
                  <a:pt x="27550" y="34220"/>
                </a:lnTo>
                <a:lnTo>
                  <a:pt x="27790" y="32600"/>
                </a:lnTo>
                <a:lnTo>
                  <a:pt x="27780" y="32500"/>
                </a:lnTo>
                <a:lnTo>
                  <a:pt x="27740" y="32400"/>
                </a:lnTo>
                <a:lnTo>
                  <a:pt x="27650" y="32320"/>
                </a:lnTo>
                <a:lnTo>
                  <a:pt x="27540" y="32320"/>
                </a:lnTo>
                <a:lnTo>
                  <a:pt x="27340" y="32360"/>
                </a:lnTo>
                <a:lnTo>
                  <a:pt x="27240" y="32350"/>
                </a:lnTo>
                <a:lnTo>
                  <a:pt x="27150" y="32320"/>
                </a:lnTo>
                <a:lnTo>
                  <a:pt x="27060" y="32240"/>
                </a:lnTo>
                <a:lnTo>
                  <a:pt x="27020" y="32140"/>
                </a:lnTo>
                <a:lnTo>
                  <a:pt x="27010" y="32020"/>
                </a:lnTo>
                <a:lnTo>
                  <a:pt x="27070" y="31880"/>
                </a:lnTo>
                <a:lnTo>
                  <a:pt x="27220" y="31590"/>
                </a:lnTo>
                <a:lnTo>
                  <a:pt x="27240" y="31530"/>
                </a:lnTo>
                <a:lnTo>
                  <a:pt x="27280" y="31360"/>
                </a:lnTo>
                <a:lnTo>
                  <a:pt x="27280" y="31250"/>
                </a:lnTo>
                <a:lnTo>
                  <a:pt x="27270" y="31130"/>
                </a:lnTo>
                <a:lnTo>
                  <a:pt x="27250" y="31030"/>
                </a:lnTo>
                <a:lnTo>
                  <a:pt x="27170" y="30830"/>
                </a:lnTo>
                <a:lnTo>
                  <a:pt x="27240" y="30780"/>
                </a:lnTo>
                <a:lnTo>
                  <a:pt x="27310" y="30680"/>
                </a:lnTo>
                <a:lnTo>
                  <a:pt x="27390" y="30520"/>
                </a:lnTo>
                <a:lnTo>
                  <a:pt x="27640" y="29740"/>
                </a:lnTo>
                <a:lnTo>
                  <a:pt x="27770" y="29480"/>
                </a:lnTo>
                <a:lnTo>
                  <a:pt x="27970" y="29210"/>
                </a:lnTo>
                <a:lnTo>
                  <a:pt x="28500" y="28750"/>
                </a:lnTo>
                <a:lnTo>
                  <a:pt x="28580" y="28660"/>
                </a:lnTo>
                <a:lnTo>
                  <a:pt x="28650" y="28560"/>
                </a:lnTo>
                <a:lnTo>
                  <a:pt x="28690" y="28460"/>
                </a:lnTo>
                <a:lnTo>
                  <a:pt x="28700" y="28360"/>
                </a:lnTo>
                <a:lnTo>
                  <a:pt x="28680" y="28260"/>
                </a:lnTo>
                <a:lnTo>
                  <a:pt x="28590" y="28150"/>
                </a:lnTo>
                <a:lnTo>
                  <a:pt x="28490" y="28060"/>
                </a:lnTo>
                <a:lnTo>
                  <a:pt x="27970" y="27780"/>
                </a:lnTo>
                <a:lnTo>
                  <a:pt x="27800" y="27670"/>
                </a:lnTo>
                <a:lnTo>
                  <a:pt x="27740" y="27600"/>
                </a:lnTo>
                <a:lnTo>
                  <a:pt x="27670" y="27510"/>
                </a:lnTo>
                <a:lnTo>
                  <a:pt x="27620" y="27420"/>
                </a:lnTo>
                <a:lnTo>
                  <a:pt x="27150" y="25510"/>
                </a:lnTo>
                <a:lnTo>
                  <a:pt x="27110" y="25400"/>
                </a:lnTo>
                <a:lnTo>
                  <a:pt x="27050" y="25300"/>
                </a:lnTo>
                <a:lnTo>
                  <a:pt x="26800" y="25050"/>
                </a:lnTo>
                <a:lnTo>
                  <a:pt x="26290" y="24630"/>
                </a:lnTo>
                <a:lnTo>
                  <a:pt x="26030" y="24500"/>
                </a:lnTo>
                <a:lnTo>
                  <a:pt x="25900" y="24410"/>
                </a:lnTo>
                <a:lnTo>
                  <a:pt x="25800" y="24310"/>
                </a:lnTo>
                <a:lnTo>
                  <a:pt x="25780" y="24290"/>
                </a:lnTo>
                <a:lnTo>
                  <a:pt x="25690" y="24180"/>
                </a:lnTo>
                <a:lnTo>
                  <a:pt x="25530" y="24090"/>
                </a:lnTo>
                <a:lnTo>
                  <a:pt x="25290" y="24000"/>
                </a:lnTo>
                <a:lnTo>
                  <a:pt x="23900" y="23670"/>
                </a:lnTo>
                <a:lnTo>
                  <a:pt x="23800" y="23630"/>
                </a:lnTo>
                <a:lnTo>
                  <a:pt x="23730" y="23580"/>
                </a:lnTo>
                <a:lnTo>
                  <a:pt x="23650" y="23480"/>
                </a:lnTo>
                <a:lnTo>
                  <a:pt x="24120" y="22960"/>
                </a:lnTo>
                <a:lnTo>
                  <a:pt x="24220" y="22890"/>
                </a:lnTo>
                <a:lnTo>
                  <a:pt x="24330" y="22820"/>
                </a:lnTo>
                <a:lnTo>
                  <a:pt x="25960" y="22040"/>
                </a:lnTo>
                <a:lnTo>
                  <a:pt x="26710" y="21830"/>
                </a:lnTo>
                <a:lnTo>
                  <a:pt x="28310" y="20920"/>
                </a:lnTo>
                <a:lnTo>
                  <a:pt x="29950" y="20240"/>
                </a:lnTo>
                <a:lnTo>
                  <a:pt x="30040" y="20230"/>
                </a:lnTo>
                <a:lnTo>
                  <a:pt x="30310" y="20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Al Bahah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36740" y="59260"/>
                </a:moveTo>
                <a:lnTo>
                  <a:pt x="36530" y="59970"/>
                </a:lnTo>
                <a:lnTo>
                  <a:pt x="36540" y="60090"/>
                </a:lnTo>
                <a:lnTo>
                  <a:pt x="36570" y="60230"/>
                </a:lnTo>
                <a:lnTo>
                  <a:pt x="36680" y="60340"/>
                </a:lnTo>
                <a:lnTo>
                  <a:pt x="36730" y="60420"/>
                </a:lnTo>
                <a:lnTo>
                  <a:pt x="36750" y="60530"/>
                </a:lnTo>
                <a:lnTo>
                  <a:pt x="36720" y="60640"/>
                </a:lnTo>
                <a:lnTo>
                  <a:pt x="36620" y="60780"/>
                </a:lnTo>
                <a:lnTo>
                  <a:pt x="36530" y="60870"/>
                </a:lnTo>
                <a:lnTo>
                  <a:pt x="36020" y="61230"/>
                </a:lnTo>
                <a:lnTo>
                  <a:pt x="35920" y="61320"/>
                </a:lnTo>
                <a:lnTo>
                  <a:pt x="35860" y="61440"/>
                </a:lnTo>
                <a:lnTo>
                  <a:pt x="35820" y="61570"/>
                </a:lnTo>
                <a:lnTo>
                  <a:pt x="35800" y="61890"/>
                </a:lnTo>
                <a:lnTo>
                  <a:pt x="35730" y="62120"/>
                </a:lnTo>
                <a:lnTo>
                  <a:pt x="35300" y="63070"/>
                </a:lnTo>
                <a:lnTo>
                  <a:pt x="35180" y="63130"/>
                </a:lnTo>
                <a:lnTo>
                  <a:pt x="35030" y="63150"/>
                </a:lnTo>
                <a:lnTo>
                  <a:pt x="34630" y="63150"/>
                </a:lnTo>
                <a:lnTo>
                  <a:pt x="34540" y="63160"/>
                </a:lnTo>
                <a:lnTo>
                  <a:pt x="34460" y="63200"/>
                </a:lnTo>
                <a:lnTo>
                  <a:pt x="34420" y="63240"/>
                </a:lnTo>
                <a:lnTo>
                  <a:pt x="34370" y="63300"/>
                </a:lnTo>
                <a:lnTo>
                  <a:pt x="34250" y="63500"/>
                </a:lnTo>
                <a:lnTo>
                  <a:pt x="33980" y="64230"/>
                </a:lnTo>
                <a:lnTo>
                  <a:pt x="33870" y="64720"/>
                </a:lnTo>
                <a:lnTo>
                  <a:pt x="33840" y="64810"/>
                </a:lnTo>
                <a:lnTo>
                  <a:pt x="33790" y="64900"/>
                </a:lnTo>
                <a:lnTo>
                  <a:pt x="33710" y="64960"/>
                </a:lnTo>
                <a:lnTo>
                  <a:pt x="33620" y="65010"/>
                </a:lnTo>
                <a:lnTo>
                  <a:pt x="33530" y="65040"/>
                </a:lnTo>
                <a:lnTo>
                  <a:pt x="33430" y="65050"/>
                </a:lnTo>
                <a:lnTo>
                  <a:pt x="33330" y="65050"/>
                </a:lnTo>
                <a:lnTo>
                  <a:pt x="33210" y="65030"/>
                </a:lnTo>
                <a:lnTo>
                  <a:pt x="33110" y="64980"/>
                </a:lnTo>
                <a:lnTo>
                  <a:pt x="33020" y="64900"/>
                </a:lnTo>
                <a:lnTo>
                  <a:pt x="32750" y="64540"/>
                </a:lnTo>
                <a:lnTo>
                  <a:pt x="32640" y="64440"/>
                </a:lnTo>
                <a:lnTo>
                  <a:pt x="32310" y="64260"/>
                </a:lnTo>
                <a:lnTo>
                  <a:pt x="32260" y="64230"/>
                </a:lnTo>
                <a:lnTo>
                  <a:pt x="32200" y="64160"/>
                </a:lnTo>
                <a:lnTo>
                  <a:pt x="32150" y="64070"/>
                </a:lnTo>
                <a:lnTo>
                  <a:pt x="32130" y="63970"/>
                </a:lnTo>
                <a:lnTo>
                  <a:pt x="32120" y="63880"/>
                </a:lnTo>
                <a:lnTo>
                  <a:pt x="32150" y="63500"/>
                </a:lnTo>
                <a:lnTo>
                  <a:pt x="32140" y="63410"/>
                </a:lnTo>
                <a:lnTo>
                  <a:pt x="32060" y="63110"/>
                </a:lnTo>
                <a:lnTo>
                  <a:pt x="32050" y="63020"/>
                </a:lnTo>
                <a:lnTo>
                  <a:pt x="32100" y="62550"/>
                </a:lnTo>
                <a:lnTo>
                  <a:pt x="32100" y="62450"/>
                </a:lnTo>
                <a:lnTo>
                  <a:pt x="32070" y="62350"/>
                </a:lnTo>
                <a:lnTo>
                  <a:pt x="32030" y="62260"/>
                </a:lnTo>
                <a:lnTo>
                  <a:pt x="31980" y="62180"/>
                </a:lnTo>
                <a:lnTo>
                  <a:pt x="31940" y="62150"/>
                </a:lnTo>
                <a:lnTo>
                  <a:pt x="31920" y="62140"/>
                </a:lnTo>
                <a:lnTo>
                  <a:pt x="31600" y="62040"/>
                </a:lnTo>
                <a:lnTo>
                  <a:pt x="31510" y="62000"/>
                </a:lnTo>
                <a:lnTo>
                  <a:pt x="31440" y="61920"/>
                </a:lnTo>
                <a:lnTo>
                  <a:pt x="31420" y="61840"/>
                </a:lnTo>
                <a:lnTo>
                  <a:pt x="31430" y="61750"/>
                </a:lnTo>
                <a:lnTo>
                  <a:pt x="31490" y="61660"/>
                </a:lnTo>
                <a:lnTo>
                  <a:pt x="31820" y="61320"/>
                </a:lnTo>
                <a:lnTo>
                  <a:pt x="31910" y="61250"/>
                </a:lnTo>
                <a:lnTo>
                  <a:pt x="32020" y="61190"/>
                </a:lnTo>
                <a:lnTo>
                  <a:pt x="32160" y="61150"/>
                </a:lnTo>
                <a:lnTo>
                  <a:pt x="32580" y="61090"/>
                </a:lnTo>
                <a:lnTo>
                  <a:pt x="32680" y="61060"/>
                </a:lnTo>
                <a:lnTo>
                  <a:pt x="32780" y="61010"/>
                </a:lnTo>
                <a:lnTo>
                  <a:pt x="32880" y="60920"/>
                </a:lnTo>
                <a:lnTo>
                  <a:pt x="32940" y="60830"/>
                </a:lnTo>
                <a:lnTo>
                  <a:pt x="33060" y="60530"/>
                </a:lnTo>
                <a:lnTo>
                  <a:pt x="33360" y="59980"/>
                </a:lnTo>
                <a:lnTo>
                  <a:pt x="33390" y="59860"/>
                </a:lnTo>
                <a:lnTo>
                  <a:pt x="33390" y="59810"/>
                </a:lnTo>
                <a:lnTo>
                  <a:pt x="33380" y="59670"/>
                </a:lnTo>
                <a:lnTo>
                  <a:pt x="33310" y="59400"/>
                </a:lnTo>
                <a:lnTo>
                  <a:pt x="33270" y="59210"/>
                </a:lnTo>
                <a:lnTo>
                  <a:pt x="33260" y="59110"/>
                </a:lnTo>
                <a:lnTo>
                  <a:pt x="33270" y="59020"/>
                </a:lnTo>
                <a:lnTo>
                  <a:pt x="33290" y="58940"/>
                </a:lnTo>
                <a:lnTo>
                  <a:pt x="33320" y="58890"/>
                </a:lnTo>
                <a:lnTo>
                  <a:pt x="33360" y="58820"/>
                </a:lnTo>
                <a:lnTo>
                  <a:pt x="33430" y="58740"/>
                </a:lnTo>
                <a:lnTo>
                  <a:pt x="33510" y="58680"/>
                </a:lnTo>
                <a:lnTo>
                  <a:pt x="33610" y="58640"/>
                </a:lnTo>
                <a:lnTo>
                  <a:pt x="33710" y="58630"/>
                </a:lnTo>
                <a:lnTo>
                  <a:pt x="33820" y="58640"/>
                </a:lnTo>
                <a:lnTo>
                  <a:pt x="33950" y="58700"/>
                </a:lnTo>
                <a:lnTo>
                  <a:pt x="34040" y="58780"/>
                </a:lnTo>
                <a:lnTo>
                  <a:pt x="34110" y="58880"/>
                </a:lnTo>
                <a:lnTo>
                  <a:pt x="34240" y="59260"/>
                </a:lnTo>
                <a:lnTo>
                  <a:pt x="34290" y="59350"/>
                </a:lnTo>
                <a:lnTo>
                  <a:pt x="34350" y="59430"/>
                </a:lnTo>
                <a:lnTo>
                  <a:pt x="34420" y="59480"/>
                </a:lnTo>
                <a:lnTo>
                  <a:pt x="34470" y="59500"/>
                </a:lnTo>
                <a:lnTo>
                  <a:pt x="34560" y="59510"/>
                </a:lnTo>
                <a:lnTo>
                  <a:pt x="34690" y="59470"/>
                </a:lnTo>
                <a:lnTo>
                  <a:pt x="34900" y="59380"/>
                </a:lnTo>
                <a:lnTo>
                  <a:pt x="35020" y="59350"/>
                </a:lnTo>
                <a:lnTo>
                  <a:pt x="35160" y="59330"/>
                </a:lnTo>
                <a:lnTo>
                  <a:pt x="35620" y="59330"/>
                </a:lnTo>
                <a:lnTo>
                  <a:pt x="35710" y="59300"/>
                </a:lnTo>
                <a:lnTo>
                  <a:pt x="35810" y="59260"/>
                </a:lnTo>
                <a:lnTo>
                  <a:pt x="36210" y="59030"/>
                </a:lnTo>
                <a:lnTo>
                  <a:pt x="36300" y="59000"/>
                </a:lnTo>
                <a:lnTo>
                  <a:pt x="36410" y="59020"/>
                </a:lnTo>
                <a:lnTo>
                  <a:pt x="36490" y="59050"/>
                </a:lnTo>
                <a:lnTo>
                  <a:pt x="36740" y="59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