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Serravalle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San Marino • State Map | Fully Editable Vector Shape</a:t>
            </a:r>
          </a:p>
        </p:txBody>
      </p:sp>
      <p:sp>
        <p:nvSpPr>
          <p:cNvPr id="101" name="Serraval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410" y="22160"/>
                </a:moveTo>
                <a:lnTo>
                  <a:pt x="81330" y="24990"/>
                </a:lnTo>
                <a:lnTo>
                  <a:pt x="74500" y="27430"/>
                </a:lnTo>
                <a:lnTo>
                  <a:pt x="68450" y="35290"/>
                </a:lnTo>
                <a:lnTo>
                  <a:pt x="62800" y="26890"/>
                </a:lnTo>
                <a:lnTo>
                  <a:pt x="56550" y="32580"/>
                </a:lnTo>
                <a:lnTo>
                  <a:pt x="53630" y="25800"/>
                </a:lnTo>
                <a:lnTo>
                  <a:pt x="53820" y="19300"/>
                </a:lnTo>
                <a:lnTo>
                  <a:pt x="51870" y="18210"/>
                </a:lnTo>
                <a:lnTo>
                  <a:pt x="46610" y="20380"/>
                </a:lnTo>
                <a:lnTo>
                  <a:pt x="41490" y="17790"/>
                </a:lnTo>
                <a:lnTo>
                  <a:pt x="60350" y="8080"/>
                </a:lnTo>
                <a:lnTo>
                  <a:pt x="81210" y="4550"/>
                </a:lnTo>
                <a:lnTo>
                  <a:pt x="86290" y="14050"/>
                </a:lnTo>
                <a:lnTo>
                  <a:pt x="87410" y="2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