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Montegiardino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Montegiardi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990" y="64820"/>
                </a:moveTo>
                <a:lnTo>
                  <a:pt x="73720" y="63730"/>
                </a:lnTo>
                <a:lnTo>
                  <a:pt x="78220" y="64170"/>
                </a:lnTo>
                <a:lnTo>
                  <a:pt x="77830" y="67350"/>
                </a:lnTo>
                <a:lnTo>
                  <a:pt x="78410" y="70380"/>
                </a:lnTo>
                <a:lnTo>
                  <a:pt x="68360" y="87410"/>
                </a:lnTo>
                <a:lnTo>
                  <a:pt x="67480" y="80250"/>
                </a:lnTo>
                <a:lnTo>
                  <a:pt x="68060" y="74020"/>
                </a:lnTo>
                <a:lnTo>
                  <a:pt x="68840" y="70230"/>
                </a:lnTo>
                <a:lnTo>
                  <a:pt x="70600" y="67250"/>
                </a:lnTo>
                <a:lnTo>
                  <a:pt x="70990" y="6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