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Fiorentino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Fiorenti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450" y="62920"/>
                </a:moveTo>
                <a:lnTo>
                  <a:pt x="70990" y="64820"/>
                </a:lnTo>
                <a:lnTo>
                  <a:pt x="70600" y="67250"/>
                </a:lnTo>
                <a:lnTo>
                  <a:pt x="68840" y="70230"/>
                </a:lnTo>
                <a:lnTo>
                  <a:pt x="68060" y="74020"/>
                </a:lnTo>
                <a:lnTo>
                  <a:pt x="67480" y="80250"/>
                </a:lnTo>
                <a:lnTo>
                  <a:pt x="68360" y="87410"/>
                </a:lnTo>
                <a:lnTo>
                  <a:pt x="65510" y="92240"/>
                </a:lnTo>
                <a:lnTo>
                  <a:pt x="51630" y="94230"/>
                </a:lnTo>
                <a:lnTo>
                  <a:pt x="50120" y="87560"/>
                </a:lnTo>
                <a:lnTo>
                  <a:pt x="47190" y="83500"/>
                </a:lnTo>
                <a:lnTo>
                  <a:pt x="50310" y="79440"/>
                </a:lnTo>
                <a:lnTo>
                  <a:pt x="51480" y="72940"/>
                </a:lnTo>
                <a:lnTo>
                  <a:pt x="57720" y="72940"/>
                </a:lnTo>
                <a:lnTo>
                  <a:pt x="63380" y="69960"/>
                </a:lnTo>
                <a:lnTo>
                  <a:pt x="6845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