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Faetano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San Marino • State Map | Fully Editable Vector Shape</a:t>
            </a:r>
          </a:p>
        </p:txBody>
      </p:sp>
      <p:sp>
        <p:nvSpPr>
          <p:cNvPr id="101" name="Faeta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80" y="38170"/>
                </a:moveTo>
                <a:lnTo>
                  <a:pt x="87110" y="48160"/>
                </a:lnTo>
                <a:lnTo>
                  <a:pt x="81880" y="58160"/>
                </a:lnTo>
                <a:lnTo>
                  <a:pt x="81210" y="59450"/>
                </a:lnTo>
                <a:lnTo>
                  <a:pt x="79340" y="61580"/>
                </a:lnTo>
                <a:lnTo>
                  <a:pt x="78220" y="64170"/>
                </a:lnTo>
                <a:lnTo>
                  <a:pt x="73720" y="63730"/>
                </a:lnTo>
                <a:lnTo>
                  <a:pt x="70990" y="64820"/>
                </a:lnTo>
                <a:lnTo>
                  <a:pt x="68450" y="62920"/>
                </a:lnTo>
                <a:lnTo>
                  <a:pt x="70010" y="59400"/>
                </a:lnTo>
                <a:lnTo>
                  <a:pt x="69820" y="56690"/>
                </a:lnTo>
                <a:lnTo>
                  <a:pt x="66110" y="56690"/>
                </a:lnTo>
                <a:lnTo>
                  <a:pt x="63190" y="53980"/>
                </a:lnTo>
                <a:lnTo>
                  <a:pt x="69430" y="50730"/>
                </a:lnTo>
                <a:lnTo>
                  <a:pt x="73140" y="45580"/>
                </a:lnTo>
                <a:lnTo>
                  <a:pt x="78790" y="45310"/>
                </a:lnTo>
                <a:lnTo>
                  <a:pt x="80940" y="43690"/>
                </a:lnTo>
                <a:lnTo>
                  <a:pt x="85420" y="40980"/>
                </a:lnTo>
                <a:lnTo>
                  <a:pt x="87980" y="38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