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Domagnano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San Marino • State Map | Fully Editable Vector Shape</a:t>
            </a:r>
          </a:p>
        </p:txBody>
      </p:sp>
      <p:sp>
        <p:nvSpPr>
          <p:cNvPr id="101" name="Domagna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550" y="32580"/>
                </a:moveTo>
                <a:lnTo>
                  <a:pt x="62800" y="26890"/>
                </a:lnTo>
                <a:lnTo>
                  <a:pt x="68450" y="35290"/>
                </a:lnTo>
                <a:lnTo>
                  <a:pt x="74500" y="27430"/>
                </a:lnTo>
                <a:lnTo>
                  <a:pt x="81330" y="24990"/>
                </a:lnTo>
                <a:lnTo>
                  <a:pt x="87410" y="22160"/>
                </a:lnTo>
                <a:lnTo>
                  <a:pt x="88610" y="30820"/>
                </a:lnTo>
                <a:lnTo>
                  <a:pt x="87980" y="38170"/>
                </a:lnTo>
                <a:lnTo>
                  <a:pt x="85420" y="40980"/>
                </a:lnTo>
                <a:lnTo>
                  <a:pt x="80940" y="43690"/>
                </a:lnTo>
                <a:lnTo>
                  <a:pt x="78790" y="45310"/>
                </a:lnTo>
                <a:lnTo>
                  <a:pt x="73140" y="45580"/>
                </a:lnTo>
                <a:lnTo>
                  <a:pt x="69430" y="50730"/>
                </a:lnTo>
                <a:lnTo>
                  <a:pt x="63190" y="53980"/>
                </a:lnTo>
                <a:lnTo>
                  <a:pt x="57140" y="51000"/>
                </a:lnTo>
                <a:lnTo>
                  <a:pt x="54210" y="46940"/>
                </a:lnTo>
                <a:lnTo>
                  <a:pt x="55190" y="40170"/>
                </a:lnTo>
                <a:lnTo>
                  <a:pt x="56550" y="32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