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Chiesanuova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San Marino • State Map | Fully Editable Vector Shape</a:t>
            </a:r>
          </a:p>
        </p:txBody>
      </p:sp>
      <p:sp>
        <p:nvSpPr>
          <p:cNvPr id="101" name="Chiesanuov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4530" y="69500"/>
                </a:moveTo>
                <a:lnTo>
                  <a:pt x="21250" y="69150"/>
                </a:lnTo>
                <a:lnTo>
                  <a:pt x="28270" y="70230"/>
                </a:lnTo>
                <a:lnTo>
                  <a:pt x="37240" y="74290"/>
                </a:lnTo>
                <a:lnTo>
                  <a:pt x="37830" y="77810"/>
                </a:lnTo>
                <a:lnTo>
                  <a:pt x="37830" y="81060"/>
                </a:lnTo>
                <a:lnTo>
                  <a:pt x="40950" y="83500"/>
                </a:lnTo>
                <a:lnTo>
                  <a:pt x="47190" y="83500"/>
                </a:lnTo>
                <a:lnTo>
                  <a:pt x="50120" y="87560"/>
                </a:lnTo>
                <a:lnTo>
                  <a:pt x="51630" y="94230"/>
                </a:lnTo>
                <a:lnTo>
                  <a:pt x="43090" y="95450"/>
                </a:lnTo>
                <a:lnTo>
                  <a:pt x="37050" y="92330"/>
                </a:lnTo>
                <a:lnTo>
                  <a:pt x="21480" y="84250"/>
                </a:lnTo>
                <a:lnTo>
                  <a:pt x="14530" y="69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