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Borgo Maggiore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San Marino • State Map | Fully Editable Vector Shape</a:t>
            </a:r>
          </a:p>
        </p:txBody>
      </p:sp>
      <p:sp>
        <p:nvSpPr>
          <p:cNvPr id="101" name="Borgo Maggio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490" y="17790"/>
                </a:moveTo>
                <a:lnTo>
                  <a:pt x="46610" y="20380"/>
                </a:lnTo>
                <a:lnTo>
                  <a:pt x="51870" y="18210"/>
                </a:lnTo>
                <a:lnTo>
                  <a:pt x="53820" y="19300"/>
                </a:lnTo>
                <a:lnTo>
                  <a:pt x="53630" y="25800"/>
                </a:lnTo>
                <a:lnTo>
                  <a:pt x="56550" y="32580"/>
                </a:lnTo>
                <a:lnTo>
                  <a:pt x="55190" y="40170"/>
                </a:lnTo>
                <a:lnTo>
                  <a:pt x="54210" y="46940"/>
                </a:lnTo>
                <a:lnTo>
                  <a:pt x="57140" y="51000"/>
                </a:lnTo>
                <a:lnTo>
                  <a:pt x="63190" y="53980"/>
                </a:lnTo>
                <a:lnTo>
                  <a:pt x="66110" y="56690"/>
                </a:lnTo>
                <a:lnTo>
                  <a:pt x="69820" y="56690"/>
                </a:lnTo>
                <a:lnTo>
                  <a:pt x="70010" y="59400"/>
                </a:lnTo>
                <a:lnTo>
                  <a:pt x="68450" y="62920"/>
                </a:lnTo>
                <a:lnTo>
                  <a:pt x="63380" y="69960"/>
                </a:lnTo>
                <a:lnTo>
                  <a:pt x="57720" y="72940"/>
                </a:lnTo>
                <a:lnTo>
                  <a:pt x="51480" y="72940"/>
                </a:lnTo>
                <a:lnTo>
                  <a:pt x="51090" y="66710"/>
                </a:lnTo>
                <a:lnTo>
                  <a:pt x="48360" y="59400"/>
                </a:lnTo>
                <a:lnTo>
                  <a:pt x="44460" y="53980"/>
                </a:lnTo>
                <a:lnTo>
                  <a:pt x="39000" y="51000"/>
                </a:lnTo>
                <a:lnTo>
                  <a:pt x="34900" y="46670"/>
                </a:lnTo>
                <a:lnTo>
                  <a:pt x="35100" y="39890"/>
                </a:lnTo>
                <a:lnTo>
                  <a:pt x="35100" y="37460"/>
                </a:lnTo>
                <a:lnTo>
                  <a:pt x="37440" y="38810"/>
                </a:lnTo>
                <a:lnTo>
                  <a:pt x="40950" y="36100"/>
                </a:lnTo>
                <a:lnTo>
                  <a:pt x="40360" y="30410"/>
                </a:lnTo>
                <a:lnTo>
                  <a:pt x="37240" y="26350"/>
                </a:lnTo>
                <a:lnTo>
                  <a:pt x="33770" y="23510"/>
                </a:lnTo>
                <a:lnTo>
                  <a:pt x="37250" y="19970"/>
                </a:lnTo>
                <a:lnTo>
                  <a:pt x="41490" y="17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