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Acquaviva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San Marino • State Map | Fully Editable Vector Shape</a:t>
            </a:r>
          </a:p>
        </p:txBody>
      </p:sp>
      <p:sp>
        <p:nvSpPr>
          <p:cNvPr id="101" name="Acquaviv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11390" y="62850"/>
                </a:moveTo>
                <a:lnTo>
                  <a:pt x="18640" y="38870"/>
                </a:lnTo>
                <a:lnTo>
                  <a:pt x="29780" y="27560"/>
                </a:lnTo>
                <a:lnTo>
                  <a:pt x="33770" y="23510"/>
                </a:lnTo>
                <a:lnTo>
                  <a:pt x="37240" y="26350"/>
                </a:lnTo>
                <a:lnTo>
                  <a:pt x="40360" y="30410"/>
                </a:lnTo>
                <a:lnTo>
                  <a:pt x="40950" y="36100"/>
                </a:lnTo>
                <a:lnTo>
                  <a:pt x="37440" y="38810"/>
                </a:lnTo>
                <a:lnTo>
                  <a:pt x="35100" y="37460"/>
                </a:lnTo>
                <a:lnTo>
                  <a:pt x="35100" y="39890"/>
                </a:lnTo>
                <a:lnTo>
                  <a:pt x="34900" y="46670"/>
                </a:lnTo>
                <a:lnTo>
                  <a:pt x="35100" y="52360"/>
                </a:lnTo>
                <a:lnTo>
                  <a:pt x="32170" y="56150"/>
                </a:lnTo>
                <a:lnTo>
                  <a:pt x="27290" y="59130"/>
                </a:lnTo>
                <a:lnTo>
                  <a:pt x="20470" y="61570"/>
                </a:lnTo>
                <a:lnTo>
                  <a:pt x="11390" y="628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