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Marino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errava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410" y="22160"/>
                </a:moveTo>
                <a:lnTo>
                  <a:pt x="81330" y="24990"/>
                </a:lnTo>
                <a:lnTo>
                  <a:pt x="74500" y="27430"/>
                </a:lnTo>
                <a:lnTo>
                  <a:pt x="68450" y="35290"/>
                </a:lnTo>
                <a:lnTo>
                  <a:pt x="62800" y="26890"/>
                </a:lnTo>
                <a:lnTo>
                  <a:pt x="56550" y="32580"/>
                </a:lnTo>
                <a:lnTo>
                  <a:pt x="53630" y="25800"/>
                </a:lnTo>
                <a:lnTo>
                  <a:pt x="53820" y="19300"/>
                </a:lnTo>
                <a:lnTo>
                  <a:pt x="51870" y="18210"/>
                </a:lnTo>
                <a:lnTo>
                  <a:pt x="46610" y="20380"/>
                </a:lnTo>
                <a:lnTo>
                  <a:pt x="41490" y="17790"/>
                </a:lnTo>
                <a:lnTo>
                  <a:pt x="60350" y="8080"/>
                </a:lnTo>
                <a:lnTo>
                  <a:pt x="81210" y="4550"/>
                </a:lnTo>
                <a:lnTo>
                  <a:pt x="86290" y="14050"/>
                </a:lnTo>
                <a:lnTo>
                  <a:pt x="87410" y="2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Domagna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50" y="32580"/>
                </a:moveTo>
                <a:lnTo>
                  <a:pt x="62800" y="26890"/>
                </a:lnTo>
                <a:lnTo>
                  <a:pt x="68450" y="35290"/>
                </a:lnTo>
                <a:lnTo>
                  <a:pt x="74500" y="27430"/>
                </a:lnTo>
                <a:lnTo>
                  <a:pt x="81330" y="24990"/>
                </a:lnTo>
                <a:lnTo>
                  <a:pt x="87410" y="22160"/>
                </a:lnTo>
                <a:lnTo>
                  <a:pt x="88610" y="30820"/>
                </a:lnTo>
                <a:lnTo>
                  <a:pt x="87980" y="38170"/>
                </a:lnTo>
                <a:lnTo>
                  <a:pt x="85420" y="40980"/>
                </a:lnTo>
                <a:lnTo>
                  <a:pt x="80940" y="43690"/>
                </a:lnTo>
                <a:lnTo>
                  <a:pt x="78790" y="45310"/>
                </a:lnTo>
                <a:lnTo>
                  <a:pt x="73140" y="45580"/>
                </a:lnTo>
                <a:lnTo>
                  <a:pt x="69430" y="50730"/>
                </a:lnTo>
                <a:lnTo>
                  <a:pt x="63190" y="53980"/>
                </a:lnTo>
                <a:lnTo>
                  <a:pt x="57140" y="51000"/>
                </a:lnTo>
                <a:lnTo>
                  <a:pt x="54210" y="46940"/>
                </a:lnTo>
                <a:lnTo>
                  <a:pt x="55190" y="40170"/>
                </a:lnTo>
                <a:lnTo>
                  <a:pt x="56550" y="3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Faeta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80" y="38170"/>
                </a:moveTo>
                <a:lnTo>
                  <a:pt x="87110" y="48160"/>
                </a:lnTo>
                <a:lnTo>
                  <a:pt x="81880" y="58160"/>
                </a:lnTo>
                <a:lnTo>
                  <a:pt x="81210" y="59450"/>
                </a:lnTo>
                <a:lnTo>
                  <a:pt x="79340" y="61580"/>
                </a:lnTo>
                <a:lnTo>
                  <a:pt x="78220" y="64170"/>
                </a:lnTo>
                <a:lnTo>
                  <a:pt x="73720" y="63730"/>
                </a:lnTo>
                <a:lnTo>
                  <a:pt x="70990" y="64820"/>
                </a:lnTo>
                <a:lnTo>
                  <a:pt x="68450" y="62920"/>
                </a:lnTo>
                <a:lnTo>
                  <a:pt x="70010" y="59400"/>
                </a:lnTo>
                <a:lnTo>
                  <a:pt x="69820" y="56690"/>
                </a:lnTo>
                <a:lnTo>
                  <a:pt x="66110" y="56690"/>
                </a:lnTo>
                <a:lnTo>
                  <a:pt x="63190" y="53980"/>
                </a:lnTo>
                <a:lnTo>
                  <a:pt x="69430" y="50730"/>
                </a:lnTo>
                <a:lnTo>
                  <a:pt x="73140" y="45580"/>
                </a:lnTo>
                <a:lnTo>
                  <a:pt x="78790" y="45310"/>
                </a:lnTo>
                <a:lnTo>
                  <a:pt x="80940" y="43690"/>
                </a:lnTo>
                <a:lnTo>
                  <a:pt x="85420" y="40980"/>
                </a:lnTo>
                <a:lnTo>
                  <a:pt x="87980" y="38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ontegiardi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990" y="64820"/>
                </a:moveTo>
                <a:lnTo>
                  <a:pt x="73720" y="63730"/>
                </a:lnTo>
                <a:lnTo>
                  <a:pt x="78220" y="64170"/>
                </a:lnTo>
                <a:lnTo>
                  <a:pt x="77830" y="67350"/>
                </a:lnTo>
                <a:lnTo>
                  <a:pt x="78410" y="70380"/>
                </a:lnTo>
                <a:lnTo>
                  <a:pt x="68360" y="87410"/>
                </a:lnTo>
                <a:lnTo>
                  <a:pt x="67480" y="80250"/>
                </a:lnTo>
                <a:lnTo>
                  <a:pt x="68060" y="74020"/>
                </a:lnTo>
                <a:lnTo>
                  <a:pt x="68840" y="70230"/>
                </a:lnTo>
                <a:lnTo>
                  <a:pt x="70600" y="67250"/>
                </a:lnTo>
                <a:lnTo>
                  <a:pt x="70990" y="6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Fiorenti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450" y="62920"/>
                </a:moveTo>
                <a:lnTo>
                  <a:pt x="70990" y="64820"/>
                </a:lnTo>
                <a:lnTo>
                  <a:pt x="70600" y="67250"/>
                </a:lnTo>
                <a:lnTo>
                  <a:pt x="68840" y="70230"/>
                </a:lnTo>
                <a:lnTo>
                  <a:pt x="68060" y="74020"/>
                </a:lnTo>
                <a:lnTo>
                  <a:pt x="67480" y="80250"/>
                </a:lnTo>
                <a:lnTo>
                  <a:pt x="68360" y="87410"/>
                </a:lnTo>
                <a:lnTo>
                  <a:pt x="65510" y="92240"/>
                </a:lnTo>
                <a:lnTo>
                  <a:pt x="51630" y="94230"/>
                </a:lnTo>
                <a:lnTo>
                  <a:pt x="50120" y="87560"/>
                </a:lnTo>
                <a:lnTo>
                  <a:pt x="47190" y="83500"/>
                </a:lnTo>
                <a:lnTo>
                  <a:pt x="50310" y="79440"/>
                </a:lnTo>
                <a:lnTo>
                  <a:pt x="51480" y="72940"/>
                </a:lnTo>
                <a:lnTo>
                  <a:pt x="57720" y="72940"/>
                </a:lnTo>
                <a:lnTo>
                  <a:pt x="63380" y="69960"/>
                </a:lnTo>
                <a:lnTo>
                  <a:pt x="68450" y="6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hiesanuo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530" y="69500"/>
                </a:moveTo>
                <a:lnTo>
                  <a:pt x="21250" y="69150"/>
                </a:lnTo>
                <a:lnTo>
                  <a:pt x="28270" y="70230"/>
                </a:lnTo>
                <a:lnTo>
                  <a:pt x="37240" y="74290"/>
                </a:lnTo>
                <a:lnTo>
                  <a:pt x="37830" y="77810"/>
                </a:lnTo>
                <a:lnTo>
                  <a:pt x="37830" y="81060"/>
                </a:lnTo>
                <a:lnTo>
                  <a:pt x="40950" y="83500"/>
                </a:lnTo>
                <a:lnTo>
                  <a:pt x="47190" y="83500"/>
                </a:lnTo>
                <a:lnTo>
                  <a:pt x="50120" y="87560"/>
                </a:lnTo>
                <a:lnTo>
                  <a:pt x="51630" y="94230"/>
                </a:lnTo>
                <a:lnTo>
                  <a:pt x="43090" y="95450"/>
                </a:lnTo>
                <a:lnTo>
                  <a:pt x="37050" y="92330"/>
                </a:lnTo>
                <a:lnTo>
                  <a:pt x="21480" y="84250"/>
                </a:lnTo>
                <a:lnTo>
                  <a:pt x="14530" y="6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n Mari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530" y="69500"/>
                </a:moveTo>
                <a:lnTo>
                  <a:pt x="11390" y="62850"/>
                </a:lnTo>
                <a:lnTo>
                  <a:pt x="20470" y="61570"/>
                </a:lnTo>
                <a:lnTo>
                  <a:pt x="27290" y="59130"/>
                </a:lnTo>
                <a:lnTo>
                  <a:pt x="32170" y="56150"/>
                </a:lnTo>
                <a:lnTo>
                  <a:pt x="35100" y="52360"/>
                </a:lnTo>
                <a:lnTo>
                  <a:pt x="34900" y="46670"/>
                </a:lnTo>
                <a:lnTo>
                  <a:pt x="39000" y="51000"/>
                </a:lnTo>
                <a:lnTo>
                  <a:pt x="44460" y="53980"/>
                </a:lnTo>
                <a:lnTo>
                  <a:pt x="48360" y="59400"/>
                </a:lnTo>
                <a:lnTo>
                  <a:pt x="51090" y="66710"/>
                </a:lnTo>
                <a:lnTo>
                  <a:pt x="51480" y="72940"/>
                </a:lnTo>
                <a:lnTo>
                  <a:pt x="50310" y="79440"/>
                </a:lnTo>
                <a:lnTo>
                  <a:pt x="47190" y="83500"/>
                </a:lnTo>
                <a:lnTo>
                  <a:pt x="40950" y="83500"/>
                </a:lnTo>
                <a:lnTo>
                  <a:pt x="37830" y="81060"/>
                </a:lnTo>
                <a:lnTo>
                  <a:pt x="37830" y="77810"/>
                </a:lnTo>
                <a:lnTo>
                  <a:pt x="37240" y="74290"/>
                </a:lnTo>
                <a:lnTo>
                  <a:pt x="28270" y="70230"/>
                </a:lnTo>
                <a:lnTo>
                  <a:pt x="21250" y="69150"/>
                </a:lnTo>
                <a:lnTo>
                  <a:pt x="14530" y="6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cquavi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390" y="62850"/>
                </a:moveTo>
                <a:lnTo>
                  <a:pt x="18640" y="38870"/>
                </a:lnTo>
                <a:lnTo>
                  <a:pt x="29780" y="27560"/>
                </a:lnTo>
                <a:lnTo>
                  <a:pt x="33770" y="23510"/>
                </a:lnTo>
                <a:lnTo>
                  <a:pt x="37240" y="26350"/>
                </a:lnTo>
                <a:lnTo>
                  <a:pt x="40360" y="30410"/>
                </a:lnTo>
                <a:lnTo>
                  <a:pt x="40950" y="36100"/>
                </a:lnTo>
                <a:lnTo>
                  <a:pt x="37440" y="38810"/>
                </a:lnTo>
                <a:lnTo>
                  <a:pt x="35100" y="37460"/>
                </a:lnTo>
                <a:lnTo>
                  <a:pt x="35100" y="39890"/>
                </a:lnTo>
                <a:lnTo>
                  <a:pt x="34900" y="46670"/>
                </a:lnTo>
                <a:lnTo>
                  <a:pt x="35100" y="52360"/>
                </a:lnTo>
                <a:lnTo>
                  <a:pt x="32170" y="56150"/>
                </a:lnTo>
                <a:lnTo>
                  <a:pt x="27290" y="59130"/>
                </a:lnTo>
                <a:lnTo>
                  <a:pt x="20470" y="61570"/>
                </a:lnTo>
                <a:lnTo>
                  <a:pt x="11390" y="6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orgo Maggio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490" y="17790"/>
                </a:moveTo>
                <a:lnTo>
                  <a:pt x="46610" y="20380"/>
                </a:lnTo>
                <a:lnTo>
                  <a:pt x="51870" y="18210"/>
                </a:lnTo>
                <a:lnTo>
                  <a:pt x="53820" y="19300"/>
                </a:lnTo>
                <a:lnTo>
                  <a:pt x="53630" y="25800"/>
                </a:lnTo>
                <a:lnTo>
                  <a:pt x="56550" y="32580"/>
                </a:lnTo>
                <a:lnTo>
                  <a:pt x="55190" y="40170"/>
                </a:lnTo>
                <a:lnTo>
                  <a:pt x="54210" y="46940"/>
                </a:lnTo>
                <a:lnTo>
                  <a:pt x="57140" y="51000"/>
                </a:lnTo>
                <a:lnTo>
                  <a:pt x="63190" y="53980"/>
                </a:lnTo>
                <a:lnTo>
                  <a:pt x="66110" y="56690"/>
                </a:lnTo>
                <a:lnTo>
                  <a:pt x="69820" y="56690"/>
                </a:lnTo>
                <a:lnTo>
                  <a:pt x="70010" y="59400"/>
                </a:lnTo>
                <a:lnTo>
                  <a:pt x="68450" y="62920"/>
                </a:lnTo>
                <a:lnTo>
                  <a:pt x="63380" y="69960"/>
                </a:lnTo>
                <a:lnTo>
                  <a:pt x="57720" y="72940"/>
                </a:lnTo>
                <a:lnTo>
                  <a:pt x="51480" y="72940"/>
                </a:lnTo>
                <a:lnTo>
                  <a:pt x="51090" y="66710"/>
                </a:lnTo>
                <a:lnTo>
                  <a:pt x="48360" y="59400"/>
                </a:lnTo>
                <a:lnTo>
                  <a:pt x="44460" y="53980"/>
                </a:lnTo>
                <a:lnTo>
                  <a:pt x="39000" y="51000"/>
                </a:lnTo>
                <a:lnTo>
                  <a:pt x="34900" y="46670"/>
                </a:lnTo>
                <a:lnTo>
                  <a:pt x="35100" y="39890"/>
                </a:lnTo>
                <a:lnTo>
                  <a:pt x="35100" y="37460"/>
                </a:lnTo>
                <a:lnTo>
                  <a:pt x="37440" y="38810"/>
                </a:lnTo>
                <a:lnTo>
                  <a:pt x="40950" y="36100"/>
                </a:lnTo>
                <a:lnTo>
                  <a:pt x="40360" y="30410"/>
                </a:lnTo>
                <a:lnTo>
                  <a:pt x="37240" y="26350"/>
                </a:lnTo>
                <a:lnTo>
                  <a:pt x="33770" y="23510"/>
                </a:lnTo>
                <a:lnTo>
                  <a:pt x="37250" y="19970"/>
                </a:lnTo>
                <a:lnTo>
                  <a:pt x="41490" y="17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