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Vaisigano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Vaisigano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14250" y="6170"/>
                </a:moveTo>
                <a:lnTo>
                  <a:pt x="14740" y="11580"/>
                </a:lnTo>
                <a:lnTo>
                  <a:pt x="13060" y="10520"/>
                </a:lnTo>
                <a:lnTo>
                  <a:pt x="9890" y="12750"/>
                </a:lnTo>
                <a:lnTo>
                  <a:pt x="8860" y="11780"/>
                </a:lnTo>
                <a:lnTo>
                  <a:pt x="8650" y="11440"/>
                </a:lnTo>
                <a:lnTo>
                  <a:pt x="8570" y="10710"/>
                </a:lnTo>
                <a:lnTo>
                  <a:pt x="8400" y="10340"/>
                </a:lnTo>
                <a:lnTo>
                  <a:pt x="8010" y="10120"/>
                </a:lnTo>
                <a:lnTo>
                  <a:pt x="7120" y="10200"/>
                </a:lnTo>
                <a:lnTo>
                  <a:pt x="6770" y="10080"/>
                </a:lnTo>
                <a:lnTo>
                  <a:pt x="5990" y="9160"/>
                </a:lnTo>
                <a:lnTo>
                  <a:pt x="4960" y="7560"/>
                </a:lnTo>
                <a:lnTo>
                  <a:pt x="4550" y="6050"/>
                </a:lnTo>
                <a:lnTo>
                  <a:pt x="5630" y="5370"/>
                </a:lnTo>
                <a:lnTo>
                  <a:pt x="7940" y="5370"/>
                </a:lnTo>
                <a:lnTo>
                  <a:pt x="10460" y="6320"/>
                </a:lnTo>
                <a:lnTo>
                  <a:pt x="12750" y="6390"/>
                </a:lnTo>
                <a:lnTo>
                  <a:pt x="14250" y="6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