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Va'a-o-Fonoti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Va'a-o-Fonoti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86670" y="32240"/>
                </a:moveTo>
                <a:lnTo>
                  <a:pt x="85310" y="33130"/>
                </a:lnTo>
                <a:lnTo>
                  <a:pt x="84540" y="32980"/>
                </a:lnTo>
                <a:lnTo>
                  <a:pt x="85490" y="31350"/>
                </a:lnTo>
                <a:lnTo>
                  <a:pt x="86670" y="32240"/>
                </a:lnTo>
                <a:close/>
                <a:moveTo>
                  <a:pt x="93310" y="37300"/>
                </a:moveTo>
                <a:lnTo>
                  <a:pt x="92270" y="38870"/>
                </a:lnTo>
                <a:lnTo>
                  <a:pt x="89950" y="37760"/>
                </a:lnTo>
                <a:lnTo>
                  <a:pt x="87320" y="38240"/>
                </a:lnTo>
                <a:lnTo>
                  <a:pt x="85000" y="37280"/>
                </a:lnTo>
                <a:lnTo>
                  <a:pt x="85470" y="34410"/>
                </a:lnTo>
                <a:lnTo>
                  <a:pt x="87250" y="34240"/>
                </a:lnTo>
                <a:lnTo>
                  <a:pt x="86800" y="34650"/>
                </a:lnTo>
                <a:lnTo>
                  <a:pt x="86510" y="35130"/>
                </a:lnTo>
                <a:lnTo>
                  <a:pt x="86900" y="35910"/>
                </a:lnTo>
                <a:lnTo>
                  <a:pt x="89930" y="35580"/>
                </a:lnTo>
                <a:lnTo>
                  <a:pt x="93310" y="3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