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Tuamasaga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Samoa • State Map | Fully Editable Vector Shape</a:t>
            </a:r>
          </a:p>
        </p:txBody>
      </p:sp>
      <p:sp>
        <p:nvSpPr>
          <p:cNvPr id="101" name="Tuamasaga"/>
          <p:cNvSpPr/>
          <p:nvPr/>
        </p:nvSpPr>
        <p:spPr>
          <a:xfrm>
            <a:off x="2072487" y="1976201"/>
            <a:ext cx="8046720" cy="3637117"/>
          </a:xfrm>
          <a:custGeom>
            <a:avLst/>
            <a:gdLst/>
            <a:ahLst/>
            <a:cxnLst/>
            <a:rect l="0" t="0" r="100000" b="45200"/>
            <a:pathLst>
              <a:path w="100000" h="45200">
                <a:moveTo>
                  <a:pt x="69960" y="26310"/>
                </a:moveTo>
                <a:lnTo>
                  <a:pt x="70150" y="30110"/>
                </a:lnTo>
                <a:lnTo>
                  <a:pt x="71540" y="30430"/>
                </a:lnTo>
                <a:lnTo>
                  <a:pt x="71480" y="26650"/>
                </a:lnTo>
                <a:lnTo>
                  <a:pt x="81090" y="30470"/>
                </a:lnTo>
                <a:lnTo>
                  <a:pt x="80050" y="34570"/>
                </a:lnTo>
                <a:lnTo>
                  <a:pt x="80940" y="42580"/>
                </a:lnTo>
                <a:lnTo>
                  <a:pt x="78800" y="42050"/>
                </a:lnTo>
                <a:lnTo>
                  <a:pt x="77710" y="42150"/>
                </a:lnTo>
                <a:lnTo>
                  <a:pt x="74820" y="43050"/>
                </a:lnTo>
                <a:lnTo>
                  <a:pt x="74120" y="43020"/>
                </a:lnTo>
                <a:lnTo>
                  <a:pt x="73530" y="42830"/>
                </a:lnTo>
                <a:lnTo>
                  <a:pt x="73120" y="42440"/>
                </a:lnTo>
                <a:lnTo>
                  <a:pt x="72970" y="41860"/>
                </a:lnTo>
                <a:lnTo>
                  <a:pt x="72690" y="41260"/>
                </a:lnTo>
                <a:lnTo>
                  <a:pt x="72020" y="40980"/>
                </a:lnTo>
                <a:lnTo>
                  <a:pt x="70660" y="40670"/>
                </a:lnTo>
                <a:lnTo>
                  <a:pt x="69460" y="40020"/>
                </a:lnTo>
                <a:lnTo>
                  <a:pt x="68400" y="39650"/>
                </a:lnTo>
                <a:lnTo>
                  <a:pt x="67310" y="39560"/>
                </a:lnTo>
                <a:lnTo>
                  <a:pt x="67720" y="35510"/>
                </a:lnTo>
                <a:lnTo>
                  <a:pt x="67990" y="32980"/>
                </a:lnTo>
                <a:lnTo>
                  <a:pt x="67370" y="30580"/>
                </a:lnTo>
                <a:lnTo>
                  <a:pt x="67050" y="25950"/>
                </a:lnTo>
                <a:lnTo>
                  <a:pt x="68630" y="26020"/>
                </a:lnTo>
                <a:lnTo>
                  <a:pt x="69960" y="26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