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Satupa'itea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Samoa • State Map | Fully Editable Vector Shape</a:t>
            </a:r>
          </a:p>
        </p:txBody>
      </p:sp>
      <p:sp>
        <p:nvSpPr>
          <p:cNvPr id="101" name="Satupa'itea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14740" y="11580"/>
                </a:moveTo>
                <a:lnTo>
                  <a:pt x="18320" y="13860"/>
                </a:lnTo>
                <a:lnTo>
                  <a:pt x="16280" y="18060"/>
                </a:lnTo>
                <a:lnTo>
                  <a:pt x="15360" y="17690"/>
                </a:lnTo>
                <a:lnTo>
                  <a:pt x="14650" y="17290"/>
                </a:lnTo>
                <a:lnTo>
                  <a:pt x="13200" y="15010"/>
                </a:lnTo>
                <a:lnTo>
                  <a:pt x="12330" y="13950"/>
                </a:lnTo>
                <a:lnTo>
                  <a:pt x="10580" y="13270"/>
                </a:lnTo>
                <a:lnTo>
                  <a:pt x="9890" y="12750"/>
                </a:lnTo>
                <a:lnTo>
                  <a:pt x="13060" y="10520"/>
                </a:lnTo>
                <a:lnTo>
                  <a:pt x="14740" y="11580"/>
                </a:lnTo>
                <a:close/>
                <a:moveTo>
                  <a:pt x="31010" y="14200"/>
                </a:moveTo>
                <a:lnTo>
                  <a:pt x="33960" y="14270"/>
                </a:lnTo>
                <a:lnTo>
                  <a:pt x="35920" y="23500"/>
                </a:lnTo>
                <a:lnTo>
                  <a:pt x="33480" y="24390"/>
                </a:lnTo>
                <a:lnTo>
                  <a:pt x="31010" y="14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