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Palauli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Samoa • State Map | Fully Editable Vector Shape</a:t>
            </a:r>
          </a:p>
        </p:txBody>
      </p:sp>
      <p:sp>
        <p:nvSpPr>
          <p:cNvPr id="101" name="Palauli"/>
          <p:cNvSpPr/>
          <p:nvPr/>
        </p:nvSpPr>
        <p:spPr>
          <a:xfrm>
            <a:off x="2072487" y="1976201"/>
            <a:ext cx="8046720" cy="3637117"/>
          </a:xfrm>
          <a:custGeom>
            <a:avLst/>
            <a:gdLst/>
            <a:ahLst/>
            <a:cxnLst/>
            <a:rect l="0" t="0" r="100000" b="45200"/>
            <a:pathLst>
              <a:path w="100000" h="45200">
                <a:moveTo>
                  <a:pt x="29450" y="14150"/>
                </a:moveTo>
                <a:lnTo>
                  <a:pt x="31010" y="14200"/>
                </a:lnTo>
                <a:lnTo>
                  <a:pt x="33480" y="24390"/>
                </a:lnTo>
                <a:lnTo>
                  <a:pt x="32530" y="24740"/>
                </a:lnTo>
                <a:lnTo>
                  <a:pt x="22080" y="25880"/>
                </a:lnTo>
                <a:lnTo>
                  <a:pt x="21420" y="25410"/>
                </a:lnTo>
                <a:lnTo>
                  <a:pt x="20730" y="24480"/>
                </a:lnTo>
                <a:lnTo>
                  <a:pt x="20190" y="23940"/>
                </a:lnTo>
                <a:lnTo>
                  <a:pt x="19090" y="23330"/>
                </a:lnTo>
                <a:lnTo>
                  <a:pt x="18570" y="22920"/>
                </a:lnTo>
                <a:lnTo>
                  <a:pt x="18340" y="22300"/>
                </a:lnTo>
                <a:lnTo>
                  <a:pt x="18200" y="21660"/>
                </a:lnTo>
                <a:lnTo>
                  <a:pt x="17570" y="20270"/>
                </a:lnTo>
                <a:lnTo>
                  <a:pt x="17420" y="19430"/>
                </a:lnTo>
                <a:lnTo>
                  <a:pt x="17080" y="18590"/>
                </a:lnTo>
                <a:lnTo>
                  <a:pt x="16280" y="18060"/>
                </a:lnTo>
                <a:lnTo>
                  <a:pt x="18320" y="13860"/>
                </a:lnTo>
                <a:lnTo>
                  <a:pt x="29450" y="14150"/>
                </a:lnTo>
                <a:close/>
                <a:moveTo>
                  <a:pt x="33960" y="14270"/>
                </a:moveTo>
                <a:lnTo>
                  <a:pt x="36420" y="14340"/>
                </a:lnTo>
                <a:lnTo>
                  <a:pt x="40290" y="22460"/>
                </a:lnTo>
                <a:lnTo>
                  <a:pt x="41530" y="23570"/>
                </a:lnTo>
                <a:lnTo>
                  <a:pt x="43050" y="25570"/>
                </a:lnTo>
                <a:lnTo>
                  <a:pt x="42640" y="25880"/>
                </a:lnTo>
                <a:lnTo>
                  <a:pt x="41030" y="25860"/>
                </a:lnTo>
                <a:lnTo>
                  <a:pt x="40330" y="25710"/>
                </a:lnTo>
                <a:lnTo>
                  <a:pt x="39610" y="25370"/>
                </a:lnTo>
                <a:lnTo>
                  <a:pt x="38550" y="24450"/>
                </a:lnTo>
                <a:lnTo>
                  <a:pt x="38000" y="23770"/>
                </a:lnTo>
                <a:lnTo>
                  <a:pt x="37330" y="23400"/>
                </a:lnTo>
                <a:lnTo>
                  <a:pt x="35920" y="23500"/>
                </a:lnTo>
                <a:lnTo>
                  <a:pt x="33960" y="14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