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Gaga'ifomauga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Gaga'ifomau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32690" y="2050"/>
                </a:moveTo>
                <a:lnTo>
                  <a:pt x="29450" y="14150"/>
                </a:lnTo>
                <a:lnTo>
                  <a:pt x="18320" y="13860"/>
                </a:lnTo>
                <a:lnTo>
                  <a:pt x="14740" y="11580"/>
                </a:lnTo>
                <a:lnTo>
                  <a:pt x="14250" y="6170"/>
                </a:lnTo>
                <a:lnTo>
                  <a:pt x="15850" y="5290"/>
                </a:lnTo>
                <a:lnTo>
                  <a:pt x="16620" y="5090"/>
                </a:lnTo>
                <a:lnTo>
                  <a:pt x="18110" y="4950"/>
                </a:lnTo>
                <a:lnTo>
                  <a:pt x="18970" y="4730"/>
                </a:lnTo>
                <a:lnTo>
                  <a:pt x="20790" y="3800"/>
                </a:lnTo>
                <a:lnTo>
                  <a:pt x="21580" y="3520"/>
                </a:lnTo>
                <a:lnTo>
                  <a:pt x="26900" y="3520"/>
                </a:lnTo>
                <a:lnTo>
                  <a:pt x="28280" y="3310"/>
                </a:lnTo>
                <a:lnTo>
                  <a:pt x="31130" y="2340"/>
                </a:lnTo>
                <a:lnTo>
                  <a:pt x="32690" y="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