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Gaga'emauga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Samoa • State Map | Fully Editable Vector Shape</a:t>
            </a:r>
          </a:p>
        </p:txBody>
      </p:sp>
      <p:sp>
        <p:nvSpPr>
          <p:cNvPr id="101" name="Gaga'emauga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32690" y="2050"/>
                </a:moveTo>
                <a:lnTo>
                  <a:pt x="34160" y="2060"/>
                </a:lnTo>
                <a:lnTo>
                  <a:pt x="35650" y="2340"/>
                </a:lnTo>
                <a:lnTo>
                  <a:pt x="37110" y="3000"/>
                </a:lnTo>
                <a:lnTo>
                  <a:pt x="38480" y="4190"/>
                </a:lnTo>
                <a:lnTo>
                  <a:pt x="42390" y="8690"/>
                </a:lnTo>
                <a:lnTo>
                  <a:pt x="37350" y="8930"/>
                </a:lnTo>
                <a:lnTo>
                  <a:pt x="36420" y="14340"/>
                </a:lnTo>
                <a:lnTo>
                  <a:pt x="33960" y="14270"/>
                </a:lnTo>
                <a:lnTo>
                  <a:pt x="31010" y="14200"/>
                </a:lnTo>
                <a:lnTo>
                  <a:pt x="29450" y="14150"/>
                </a:lnTo>
                <a:lnTo>
                  <a:pt x="32690" y="2050"/>
                </a:lnTo>
                <a:close/>
                <a:moveTo>
                  <a:pt x="69960" y="26310"/>
                </a:moveTo>
                <a:lnTo>
                  <a:pt x="71480" y="26650"/>
                </a:lnTo>
                <a:lnTo>
                  <a:pt x="71540" y="30430"/>
                </a:lnTo>
                <a:lnTo>
                  <a:pt x="70150" y="30110"/>
                </a:lnTo>
                <a:lnTo>
                  <a:pt x="69960" y="26310"/>
                </a:lnTo>
                <a:close/>
                <a:moveTo>
                  <a:pt x="67310" y="39560"/>
                </a:moveTo>
                <a:lnTo>
                  <a:pt x="65850" y="39760"/>
                </a:lnTo>
                <a:lnTo>
                  <a:pt x="66130" y="35370"/>
                </a:lnTo>
                <a:lnTo>
                  <a:pt x="67720" y="35510"/>
                </a:lnTo>
                <a:lnTo>
                  <a:pt x="67310" y="39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