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Fa'asaleleaga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Fa'asaleleag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36420" y="14340"/>
                </a:moveTo>
                <a:lnTo>
                  <a:pt x="37350" y="8930"/>
                </a:lnTo>
                <a:lnTo>
                  <a:pt x="42390" y="8690"/>
                </a:lnTo>
                <a:lnTo>
                  <a:pt x="42450" y="8990"/>
                </a:lnTo>
                <a:lnTo>
                  <a:pt x="42330" y="9780"/>
                </a:lnTo>
                <a:lnTo>
                  <a:pt x="42390" y="10080"/>
                </a:lnTo>
                <a:lnTo>
                  <a:pt x="42740" y="10390"/>
                </a:lnTo>
                <a:lnTo>
                  <a:pt x="43570" y="10730"/>
                </a:lnTo>
                <a:lnTo>
                  <a:pt x="43860" y="11070"/>
                </a:lnTo>
                <a:lnTo>
                  <a:pt x="44090" y="11810"/>
                </a:lnTo>
                <a:lnTo>
                  <a:pt x="44220" y="12550"/>
                </a:lnTo>
                <a:lnTo>
                  <a:pt x="44270" y="14160"/>
                </a:lnTo>
                <a:lnTo>
                  <a:pt x="44580" y="15490"/>
                </a:lnTo>
                <a:lnTo>
                  <a:pt x="45180" y="16300"/>
                </a:lnTo>
                <a:lnTo>
                  <a:pt x="45570" y="17170"/>
                </a:lnTo>
                <a:lnTo>
                  <a:pt x="45240" y="18710"/>
                </a:lnTo>
                <a:lnTo>
                  <a:pt x="44560" y="19800"/>
                </a:lnTo>
                <a:lnTo>
                  <a:pt x="43780" y="20640"/>
                </a:lnTo>
                <a:lnTo>
                  <a:pt x="43150" y="21650"/>
                </a:lnTo>
                <a:lnTo>
                  <a:pt x="42890" y="23260"/>
                </a:lnTo>
                <a:lnTo>
                  <a:pt x="43090" y="24850"/>
                </a:lnTo>
                <a:lnTo>
                  <a:pt x="43050" y="25570"/>
                </a:lnTo>
                <a:lnTo>
                  <a:pt x="41530" y="23570"/>
                </a:lnTo>
                <a:lnTo>
                  <a:pt x="40290" y="22460"/>
                </a:lnTo>
                <a:lnTo>
                  <a:pt x="36420" y="1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