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Atu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86670" y="32240"/>
                </a:moveTo>
                <a:lnTo>
                  <a:pt x="87360" y="33530"/>
                </a:lnTo>
                <a:lnTo>
                  <a:pt x="87250" y="34240"/>
                </a:lnTo>
                <a:lnTo>
                  <a:pt x="85470" y="34410"/>
                </a:lnTo>
                <a:lnTo>
                  <a:pt x="85000" y="37280"/>
                </a:lnTo>
                <a:lnTo>
                  <a:pt x="87320" y="38240"/>
                </a:lnTo>
                <a:lnTo>
                  <a:pt x="89950" y="37760"/>
                </a:lnTo>
                <a:lnTo>
                  <a:pt x="92270" y="38870"/>
                </a:lnTo>
                <a:lnTo>
                  <a:pt x="93310" y="37300"/>
                </a:lnTo>
                <a:lnTo>
                  <a:pt x="95450" y="39860"/>
                </a:lnTo>
                <a:lnTo>
                  <a:pt x="94740" y="42050"/>
                </a:lnTo>
                <a:lnTo>
                  <a:pt x="94940" y="42320"/>
                </a:lnTo>
                <a:lnTo>
                  <a:pt x="95250" y="43050"/>
                </a:lnTo>
                <a:lnTo>
                  <a:pt x="93530" y="43110"/>
                </a:lnTo>
                <a:lnTo>
                  <a:pt x="88750" y="42610"/>
                </a:lnTo>
                <a:lnTo>
                  <a:pt x="85890" y="42880"/>
                </a:lnTo>
                <a:lnTo>
                  <a:pt x="84560" y="42760"/>
                </a:lnTo>
                <a:lnTo>
                  <a:pt x="83170" y="42050"/>
                </a:lnTo>
                <a:lnTo>
                  <a:pt x="82060" y="42650"/>
                </a:lnTo>
                <a:lnTo>
                  <a:pt x="80940" y="42580"/>
                </a:lnTo>
                <a:lnTo>
                  <a:pt x="80050" y="34570"/>
                </a:lnTo>
                <a:lnTo>
                  <a:pt x="81090" y="30470"/>
                </a:lnTo>
                <a:lnTo>
                  <a:pt x="84020" y="30810"/>
                </a:lnTo>
                <a:lnTo>
                  <a:pt x="85490" y="31350"/>
                </a:lnTo>
                <a:lnTo>
                  <a:pt x="84540" y="32980"/>
                </a:lnTo>
                <a:lnTo>
                  <a:pt x="85310" y="33130"/>
                </a:lnTo>
                <a:lnTo>
                  <a:pt x="86670" y="32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