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Aiga-i-le-Tai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Samoa • State Map | Fully Editable Vector Shape</a:t>
            </a:r>
          </a:p>
        </p:txBody>
      </p:sp>
      <p:sp>
        <p:nvSpPr>
          <p:cNvPr id="101" name="Aiga-i-le-Tai"/>
          <p:cNvSpPr/>
          <p:nvPr/>
        </p:nvSpPr>
        <p:spPr>
          <a:xfrm>
            <a:off x="2072487" y="1976201"/>
            <a:ext cx="8046720" cy="3637117"/>
          </a:xfrm>
          <a:custGeom>
            <a:avLst/>
            <a:gdLst/>
            <a:ahLst/>
            <a:cxnLst/>
            <a:rect l="0" t="0" r="100000" b="45200"/>
            <a:pathLst>
              <a:path w="100000" h="45200">
                <a:moveTo>
                  <a:pt x="57940" y="27470"/>
                </a:moveTo>
                <a:lnTo>
                  <a:pt x="59320" y="30580"/>
                </a:lnTo>
                <a:lnTo>
                  <a:pt x="54700" y="33530"/>
                </a:lnTo>
                <a:lnTo>
                  <a:pt x="53320" y="32900"/>
                </a:lnTo>
                <a:lnTo>
                  <a:pt x="53140" y="31420"/>
                </a:lnTo>
                <a:lnTo>
                  <a:pt x="53690" y="29820"/>
                </a:lnTo>
                <a:lnTo>
                  <a:pt x="55300" y="30430"/>
                </a:lnTo>
                <a:lnTo>
                  <a:pt x="56230" y="29950"/>
                </a:lnTo>
                <a:lnTo>
                  <a:pt x="55550" y="28340"/>
                </a:lnTo>
                <a:lnTo>
                  <a:pt x="57940" y="27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