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A'ana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A'an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67720" y="35510"/>
                </a:moveTo>
                <a:lnTo>
                  <a:pt x="66130" y="35370"/>
                </a:lnTo>
                <a:lnTo>
                  <a:pt x="65850" y="39760"/>
                </a:lnTo>
                <a:lnTo>
                  <a:pt x="64640" y="39920"/>
                </a:lnTo>
                <a:lnTo>
                  <a:pt x="63450" y="39880"/>
                </a:lnTo>
                <a:lnTo>
                  <a:pt x="62400" y="39510"/>
                </a:lnTo>
                <a:lnTo>
                  <a:pt x="61430" y="38760"/>
                </a:lnTo>
                <a:lnTo>
                  <a:pt x="60020" y="36510"/>
                </a:lnTo>
                <a:lnTo>
                  <a:pt x="59310" y="35690"/>
                </a:lnTo>
                <a:lnTo>
                  <a:pt x="58660" y="35910"/>
                </a:lnTo>
                <a:lnTo>
                  <a:pt x="58200" y="35910"/>
                </a:lnTo>
                <a:lnTo>
                  <a:pt x="57020" y="34210"/>
                </a:lnTo>
                <a:lnTo>
                  <a:pt x="56230" y="33710"/>
                </a:lnTo>
                <a:lnTo>
                  <a:pt x="54700" y="33530"/>
                </a:lnTo>
                <a:lnTo>
                  <a:pt x="59320" y="30580"/>
                </a:lnTo>
                <a:lnTo>
                  <a:pt x="57940" y="27470"/>
                </a:lnTo>
                <a:lnTo>
                  <a:pt x="59800" y="26800"/>
                </a:lnTo>
                <a:lnTo>
                  <a:pt x="65540" y="25880"/>
                </a:lnTo>
                <a:lnTo>
                  <a:pt x="67050" y="25950"/>
                </a:lnTo>
                <a:lnTo>
                  <a:pt x="67370" y="30580"/>
                </a:lnTo>
                <a:lnTo>
                  <a:pt x="67990" y="32980"/>
                </a:lnTo>
                <a:lnTo>
                  <a:pt x="67720" y="35510"/>
                </a:lnTo>
                <a:close/>
                <a:moveTo>
                  <a:pt x="53690" y="29820"/>
                </a:moveTo>
                <a:lnTo>
                  <a:pt x="54470" y="28730"/>
                </a:lnTo>
                <a:lnTo>
                  <a:pt x="55550" y="28340"/>
                </a:lnTo>
                <a:lnTo>
                  <a:pt x="56230" y="29950"/>
                </a:lnTo>
                <a:lnTo>
                  <a:pt x="55300" y="30430"/>
                </a:lnTo>
                <a:lnTo>
                  <a:pt x="53690" y="2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