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aga'emau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2690" y="2050"/>
                </a:moveTo>
                <a:lnTo>
                  <a:pt x="34160" y="2060"/>
                </a:lnTo>
                <a:lnTo>
                  <a:pt x="35650" y="2340"/>
                </a:lnTo>
                <a:lnTo>
                  <a:pt x="37110" y="3000"/>
                </a:lnTo>
                <a:lnTo>
                  <a:pt x="38480" y="4190"/>
                </a:lnTo>
                <a:lnTo>
                  <a:pt x="42390" y="8690"/>
                </a:lnTo>
                <a:lnTo>
                  <a:pt x="37350" y="8930"/>
                </a:lnTo>
                <a:lnTo>
                  <a:pt x="36420" y="14340"/>
                </a:lnTo>
                <a:lnTo>
                  <a:pt x="33960" y="14270"/>
                </a:lnTo>
                <a:lnTo>
                  <a:pt x="31010" y="14200"/>
                </a:lnTo>
                <a:lnTo>
                  <a:pt x="29450" y="14150"/>
                </a:lnTo>
                <a:lnTo>
                  <a:pt x="32690" y="2050"/>
                </a:lnTo>
                <a:close/>
                <a:moveTo>
                  <a:pt x="69960" y="26310"/>
                </a:moveTo>
                <a:lnTo>
                  <a:pt x="71480" y="26650"/>
                </a:lnTo>
                <a:lnTo>
                  <a:pt x="71540" y="30430"/>
                </a:lnTo>
                <a:lnTo>
                  <a:pt x="70150" y="30110"/>
                </a:lnTo>
                <a:lnTo>
                  <a:pt x="69960" y="26310"/>
                </a:lnTo>
                <a:close/>
                <a:moveTo>
                  <a:pt x="67310" y="39560"/>
                </a:moveTo>
                <a:lnTo>
                  <a:pt x="65850" y="39760"/>
                </a:lnTo>
                <a:lnTo>
                  <a:pt x="66130" y="35370"/>
                </a:lnTo>
                <a:lnTo>
                  <a:pt x="67720" y="35510"/>
                </a:lnTo>
                <a:lnTo>
                  <a:pt x="67310" y="39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Gaga'ifomau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2690" y="2050"/>
                </a:moveTo>
                <a:lnTo>
                  <a:pt x="29450" y="14150"/>
                </a:lnTo>
                <a:lnTo>
                  <a:pt x="18320" y="13860"/>
                </a:lnTo>
                <a:lnTo>
                  <a:pt x="14740" y="11580"/>
                </a:lnTo>
                <a:lnTo>
                  <a:pt x="14250" y="6170"/>
                </a:lnTo>
                <a:lnTo>
                  <a:pt x="15850" y="5290"/>
                </a:lnTo>
                <a:lnTo>
                  <a:pt x="16620" y="5090"/>
                </a:lnTo>
                <a:lnTo>
                  <a:pt x="18110" y="4950"/>
                </a:lnTo>
                <a:lnTo>
                  <a:pt x="18970" y="4730"/>
                </a:lnTo>
                <a:lnTo>
                  <a:pt x="20790" y="3800"/>
                </a:lnTo>
                <a:lnTo>
                  <a:pt x="21580" y="3520"/>
                </a:lnTo>
                <a:lnTo>
                  <a:pt x="26900" y="3520"/>
                </a:lnTo>
                <a:lnTo>
                  <a:pt x="28280" y="3310"/>
                </a:lnTo>
                <a:lnTo>
                  <a:pt x="31130" y="2340"/>
                </a:lnTo>
                <a:lnTo>
                  <a:pt x="32690" y="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Vaisigano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14250" y="6170"/>
                </a:moveTo>
                <a:lnTo>
                  <a:pt x="14740" y="11580"/>
                </a:lnTo>
                <a:lnTo>
                  <a:pt x="13060" y="10520"/>
                </a:lnTo>
                <a:lnTo>
                  <a:pt x="9890" y="12750"/>
                </a:lnTo>
                <a:lnTo>
                  <a:pt x="8860" y="11780"/>
                </a:lnTo>
                <a:lnTo>
                  <a:pt x="8650" y="11440"/>
                </a:lnTo>
                <a:lnTo>
                  <a:pt x="8570" y="10710"/>
                </a:lnTo>
                <a:lnTo>
                  <a:pt x="8400" y="10340"/>
                </a:lnTo>
                <a:lnTo>
                  <a:pt x="8010" y="10120"/>
                </a:lnTo>
                <a:lnTo>
                  <a:pt x="7120" y="10200"/>
                </a:lnTo>
                <a:lnTo>
                  <a:pt x="6770" y="10080"/>
                </a:lnTo>
                <a:lnTo>
                  <a:pt x="5990" y="9160"/>
                </a:lnTo>
                <a:lnTo>
                  <a:pt x="4960" y="7560"/>
                </a:lnTo>
                <a:lnTo>
                  <a:pt x="4550" y="6050"/>
                </a:lnTo>
                <a:lnTo>
                  <a:pt x="5630" y="5370"/>
                </a:lnTo>
                <a:lnTo>
                  <a:pt x="7940" y="5370"/>
                </a:lnTo>
                <a:lnTo>
                  <a:pt x="10460" y="6320"/>
                </a:lnTo>
                <a:lnTo>
                  <a:pt x="12750" y="6390"/>
                </a:lnTo>
                <a:lnTo>
                  <a:pt x="14250" y="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tupa'ite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14740" y="11580"/>
                </a:moveTo>
                <a:lnTo>
                  <a:pt x="18320" y="13860"/>
                </a:lnTo>
                <a:lnTo>
                  <a:pt x="16280" y="18060"/>
                </a:lnTo>
                <a:lnTo>
                  <a:pt x="15360" y="17690"/>
                </a:lnTo>
                <a:lnTo>
                  <a:pt x="14650" y="17290"/>
                </a:lnTo>
                <a:lnTo>
                  <a:pt x="13200" y="15010"/>
                </a:lnTo>
                <a:lnTo>
                  <a:pt x="12330" y="13950"/>
                </a:lnTo>
                <a:lnTo>
                  <a:pt x="10580" y="13270"/>
                </a:lnTo>
                <a:lnTo>
                  <a:pt x="9890" y="12750"/>
                </a:lnTo>
                <a:lnTo>
                  <a:pt x="13060" y="10520"/>
                </a:lnTo>
                <a:lnTo>
                  <a:pt x="14740" y="11580"/>
                </a:lnTo>
                <a:close/>
                <a:moveTo>
                  <a:pt x="31010" y="14200"/>
                </a:moveTo>
                <a:lnTo>
                  <a:pt x="33960" y="14270"/>
                </a:lnTo>
                <a:lnTo>
                  <a:pt x="35920" y="23500"/>
                </a:lnTo>
                <a:lnTo>
                  <a:pt x="33480" y="24390"/>
                </a:lnTo>
                <a:lnTo>
                  <a:pt x="31010" y="1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alaul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29450" y="14150"/>
                </a:moveTo>
                <a:lnTo>
                  <a:pt x="31010" y="14200"/>
                </a:lnTo>
                <a:lnTo>
                  <a:pt x="33480" y="24390"/>
                </a:lnTo>
                <a:lnTo>
                  <a:pt x="32530" y="24740"/>
                </a:lnTo>
                <a:lnTo>
                  <a:pt x="22080" y="25880"/>
                </a:lnTo>
                <a:lnTo>
                  <a:pt x="21420" y="25410"/>
                </a:lnTo>
                <a:lnTo>
                  <a:pt x="20730" y="24480"/>
                </a:lnTo>
                <a:lnTo>
                  <a:pt x="20190" y="23940"/>
                </a:lnTo>
                <a:lnTo>
                  <a:pt x="19090" y="23330"/>
                </a:lnTo>
                <a:lnTo>
                  <a:pt x="18570" y="22920"/>
                </a:lnTo>
                <a:lnTo>
                  <a:pt x="18340" y="22300"/>
                </a:lnTo>
                <a:lnTo>
                  <a:pt x="18200" y="21660"/>
                </a:lnTo>
                <a:lnTo>
                  <a:pt x="17570" y="20270"/>
                </a:lnTo>
                <a:lnTo>
                  <a:pt x="17420" y="19430"/>
                </a:lnTo>
                <a:lnTo>
                  <a:pt x="17080" y="18590"/>
                </a:lnTo>
                <a:lnTo>
                  <a:pt x="16280" y="18060"/>
                </a:lnTo>
                <a:lnTo>
                  <a:pt x="18320" y="13860"/>
                </a:lnTo>
                <a:lnTo>
                  <a:pt x="29450" y="14150"/>
                </a:lnTo>
                <a:close/>
                <a:moveTo>
                  <a:pt x="33960" y="14270"/>
                </a:moveTo>
                <a:lnTo>
                  <a:pt x="36420" y="14340"/>
                </a:lnTo>
                <a:lnTo>
                  <a:pt x="40290" y="22460"/>
                </a:lnTo>
                <a:lnTo>
                  <a:pt x="41530" y="23570"/>
                </a:lnTo>
                <a:lnTo>
                  <a:pt x="43050" y="25570"/>
                </a:lnTo>
                <a:lnTo>
                  <a:pt x="42640" y="25880"/>
                </a:lnTo>
                <a:lnTo>
                  <a:pt x="41030" y="25860"/>
                </a:lnTo>
                <a:lnTo>
                  <a:pt x="40330" y="25710"/>
                </a:lnTo>
                <a:lnTo>
                  <a:pt x="39610" y="25370"/>
                </a:lnTo>
                <a:lnTo>
                  <a:pt x="38550" y="24450"/>
                </a:lnTo>
                <a:lnTo>
                  <a:pt x="38000" y="23770"/>
                </a:lnTo>
                <a:lnTo>
                  <a:pt x="37330" y="23400"/>
                </a:lnTo>
                <a:lnTo>
                  <a:pt x="35920" y="23500"/>
                </a:lnTo>
                <a:lnTo>
                  <a:pt x="3396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Fa'asalelea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36420" y="14340"/>
                </a:moveTo>
                <a:lnTo>
                  <a:pt x="37350" y="8930"/>
                </a:lnTo>
                <a:lnTo>
                  <a:pt x="42390" y="8690"/>
                </a:lnTo>
                <a:lnTo>
                  <a:pt x="42450" y="8990"/>
                </a:lnTo>
                <a:lnTo>
                  <a:pt x="42330" y="9780"/>
                </a:lnTo>
                <a:lnTo>
                  <a:pt x="42390" y="10080"/>
                </a:lnTo>
                <a:lnTo>
                  <a:pt x="42740" y="10390"/>
                </a:lnTo>
                <a:lnTo>
                  <a:pt x="43570" y="10730"/>
                </a:lnTo>
                <a:lnTo>
                  <a:pt x="43860" y="11070"/>
                </a:lnTo>
                <a:lnTo>
                  <a:pt x="44090" y="11810"/>
                </a:lnTo>
                <a:lnTo>
                  <a:pt x="44220" y="12550"/>
                </a:lnTo>
                <a:lnTo>
                  <a:pt x="44270" y="14160"/>
                </a:lnTo>
                <a:lnTo>
                  <a:pt x="44580" y="15490"/>
                </a:lnTo>
                <a:lnTo>
                  <a:pt x="45180" y="16300"/>
                </a:lnTo>
                <a:lnTo>
                  <a:pt x="45570" y="17170"/>
                </a:lnTo>
                <a:lnTo>
                  <a:pt x="45240" y="18710"/>
                </a:lnTo>
                <a:lnTo>
                  <a:pt x="44560" y="19800"/>
                </a:lnTo>
                <a:lnTo>
                  <a:pt x="43780" y="20640"/>
                </a:lnTo>
                <a:lnTo>
                  <a:pt x="43150" y="21650"/>
                </a:lnTo>
                <a:lnTo>
                  <a:pt x="42890" y="23260"/>
                </a:lnTo>
                <a:lnTo>
                  <a:pt x="43090" y="24850"/>
                </a:lnTo>
                <a:lnTo>
                  <a:pt x="43050" y="25570"/>
                </a:lnTo>
                <a:lnTo>
                  <a:pt x="41530" y="23570"/>
                </a:lnTo>
                <a:lnTo>
                  <a:pt x="40290" y="22460"/>
                </a:lnTo>
                <a:lnTo>
                  <a:pt x="36420" y="1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tu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86670" y="32240"/>
                </a:moveTo>
                <a:lnTo>
                  <a:pt x="87360" y="33530"/>
                </a:lnTo>
                <a:lnTo>
                  <a:pt x="87250" y="34240"/>
                </a:lnTo>
                <a:lnTo>
                  <a:pt x="85470" y="34410"/>
                </a:lnTo>
                <a:lnTo>
                  <a:pt x="85000" y="37280"/>
                </a:lnTo>
                <a:lnTo>
                  <a:pt x="87320" y="38240"/>
                </a:lnTo>
                <a:lnTo>
                  <a:pt x="89950" y="37760"/>
                </a:lnTo>
                <a:lnTo>
                  <a:pt x="92270" y="38870"/>
                </a:lnTo>
                <a:lnTo>
                  <a:pt x="93310" y="37300"/>
                </a:lnTo>
                <a:lnTo>
                  <a:pt x="95450" y="39860"/>
                </a:lnTo>
                <a:lnTo>
                  <a:pt x="94740" y="42050"/>
                </a:lnTo>
                <a:lnTo>
                  <a:pt x="94940" y="42320"/>
                </a:lnTo>
                <a:lnTo>
                  <a:pt x="95250" y="43050"/>
                </a:lnTo>
                <a:lnTo>
                  <a:pt x="93530" y="43110"/>
                </a:lnTo>
                <a:lnTo>
                  <a:pt x="88750" y="42610"/>
                </a:lnTo>
                <a:lnTo>
                  <a:pt x="85890" y="42880"/>
                </a:lnTo>
                <a:lnTo>
                  <a:pt x="84560" y="42760"/>
                </a:lnTo>
                <a:lnTo>
                  <a:pt x="83170" y="42050"/>
                </a:lnTo>
                <a:lnTo>
                  <a:pt x="82060" y="42650"/>
                </a:lnTo>
                <a:lnTo>
                  <a:pt x="80940" y="42580"/>
                </a:lnTo>
                <a:lnTo>
                  <a:pt x="80050" y="34570"/>
                </a:lnTo>
                <a:lnTo>
                  <a:pt x="81090" y="30470"/>
                </a:lnTo>
                <a:lnTo>
                  <a:pt x="84020" y="30810"/>
                </a:lnTo>
                <a:lnTo>
                  <a:pt x="85490" y="31350"/>
                </a:lnTo>
                <a:lnTo>
                  <a:pt x="84540" y="32980"/>
                </a:lnTo>
                <a:lnTo>
                  <a:pt x="85310" y="33130"/>
                </a:lnTo>
                <a:lnTo>
                  <a:pt x="86670" y="32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Va'a-o-Fonot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86670" y="32240"/>
                </a:moveTo>
                <a:lnTo>
                  <a:pt x="85310" y="33130"/>
                </a:lnTo>
                <a:lnTo>
                  <a:pt x="84540" y="32980"/>
                </a:lnTo>
                <a:lnTo>
                  <a:pt x="85490" y="31350"/>
                </a:lnTo>
                <a:lnTo>
                  <a:pt x="86670" y="32240"/>
                </a:lnTo>
                <a:close/>
                <a:moveTo>
                  <a:pt x="93310" y="37300"/>
                </a:moveTo>
                <a:lnTo>
                  <a:pt x="92270" y="38870"/>
                </a:lnTo>
                <a:lnTo>
                  <a:pt x="89950" y="37760"/>
                </a:lnTo>
                <a:lnTo>
                  <a:pt x="87320" y="38240"/>
                </a:lnTo>
                <a:lnTo>
                  <a:pt x="85000" y="37280"/>
                </a:lnTo>
                <a:lnTo>
                  <a:pt x="85470" y="34410"/>
                </a:lnTo>
                <a:lnTo>
                  <a:pt x="87250" y="34240"/>
                </a:lnTo>
                <a:lnTo>
                  <a:pt x="86800" y="34650"/>
                </a:lnTo>
                <a:lnTo>
                  <a:pt x="86510" y="35130"/>
                </a:lnTo>
                <a:lnTo>
                  <a:pt x="86900" y="35910"/>
                </a:lnTo>
                <a:lnTo>
                  <a:pt x="89930" y="35580"/>
                </a:lnTo>
                <a:lnTo>
                  <a:pt x="93310" y="3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uamasa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69960" y="26310"/>
                </a:moveTo>
                <a:lnTo>
                  <a:pt x="70150" y="30110"/>
                </a:lnTo>
                <a:lnTo>
                  <a:pt x="71540" y="30430"/>
                </a:lnTo>
                <a:lnTo>
                  <a:pt x="71480" y="26650"/>
                </a:lnTo>
                <a:lnTo>
                  <a:pt x="81090" y="30470"/>
                </a:lnTo>
                <a:lnTo>
                  <a:pt x="80050" y="34570"/>
                </a:lnTo>
                <a:lnTo>
                  <a:pt x="80940" y="42580"/>
                </a:lnTo>
                <a:lnTo>
                  <a:pt x="78800" y="42050"/>
                </a:lnTo>
                <a:lnTo>
                  <a:pt x="77710" y="42150"/>
                </a:lnTo>
                <a:lnTo>
                  <a:pt x="74820" y="43050"/>
                </a:lnTo>
                <a:lnTo>
                  <a:pt x="74120" y="43020"/>
                </a:lnTo>
                <a:lnTo>
                  <a:pt x="73530" y="42830"/>
                </a:lnTo>
                <a:lnTo>
                  <a:pt x="73120" y="42440"/>
                </a:lnTo>
                <a:lnTo>
                  <a:pt x="72970" y="41860"/>
                </a:lnTo>
                <a:lnTo>
                  <a:pt x="72690" y="41260"/>
                </a:lnTo>
                <a:lnTo>
                  <a:pt x="72020" y="40980"/>
                </a:lnTo>
                <a:lnTo>
                  <a:pt x="70660" y="40670"/>
                </a:lnTo>
                <a:lnTo>
                  <a:pt x="69460" y="40020"/>
                </a:lnTo>
                <a:lnTo>
                  <a:pt x="68400" y="39650"/>
                </a:lnTo>
                <a:lnTo>
                  <a:pt x="67310" y="39560"/>
                </a:lnTo>
                <a:lnTo>
                  <a:pt x="67720" y="35510"/>
                </a:lnTo>
                <a:lnTo>
                  <a:pt x="67990" y="32980"/>
                </a:lnTo>
                <a:lnTo>
                  <a:pt x="67370" y="30580"/>
                </a:lnTo>
                <a:lnTo>
                  <a:pt x="67050" y="25950"/>
                </a:lnTo>
                <a:lnTo>
                  <a:pt x="68630" y="26020"/>
                </a:lnTo>
                <a:lnTo>
                  <a:pt x="69960" y="2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'an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67720" y="35510"/>
                </a:moveTo>
                <a:lnTo>
                  <a:pt x="66130" y="35370"/>
                </a:lnTo>
                <a:lnTo>
                  <a:pt x="65850" y="39760"/>
                </a:lnTo>
                <a:lnTo>
                  <a:pt x="64640" y="39920"/>
                </a:lnTo>
                <a:lnTo>
                  <a:pt x="63450" y="39880"/>
                </a:lnTo>
                <a:lnTo>
                  <a:pt x="62400" y="39510"/>
                </a:lnTo>
                <a:lnTo>
                  <a:pt x="61430" y="38760"/>
                </a:lnTo>
                <a:lnTo>
                  <a:pt x="60020" y="36510"/>
                </a:lnTo>
                <a:lnTo>
                  <a:pt x="59310" y="35690"/>
                </a:lnTo>
                <a:lnTo>
                  <a:pt x="58660" y="35910"/>
                </a:lnTo>
                <a:lnTo>
                  <a:pt x="58200" y="35910"/>
                </a:lnTo>
                <a:lnTo>
                  <a:pt x="57020" y="34210"/>
                </a:lnTo>
                <a:lnTo>
                  <a:pt x="56230" y="33710"/>
                </a:lnTo>
                <a:lnTo>
                  <a:pt x="54700" y="33530"/>
                </a:lnTo>
                <a:lnTo>
                  <a:pt x="59320" y="30580"/>
                </a:lnTo>
                <a:lnTo>
                  <a:pt x="57940" y="27470"/>
                </a:lnTo>
                <a:lnTo>
                  <a:pt x="59800" y="26800"/>
                </a:lnTo>
                <a:lnTo>
                  <a:pt x="65540" y="25880"/>
                </a:lnTo>
                <a:lnTo>
                  <a:pt x="67050" y="25950"/>
                </a:lnTo>
                <a:lnTo>
                  <a:pt x="67370" y="30580"/>
                </a:lnTo>
                <a:lnTo>
                  <a:pt x="67990" y="32980"/>
                </a:lnTo>
                <a:lnTo>
                  <a:pt x="67720" y="35510"/>
                </a:lnTo>
                <a:close/>
                <a:moveTo>
                  <a:pt x="53690" y="29820"/>
                </a:moveTo>
                <a:lnTo>
                  <a:pt x="54470" y="28730"/>
                </a:lnTo>
                <a:lnTo>
                  <a:pt x="55550" y="28340"/>
                </a:lnTo>
                <a:lnTo>
                  <a:pt x="56230" y="29950"/>
                </a:lnTo>
                <a:lnTo>
                  <a:pt x="55300" y="30430"/>
                </a:lnTo>
                <a:lnTo>
                  <a:pt x="53690" y="2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iga-i-le-Ta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57940" y="27470"/>
                </a:moveTo>
                <a:lnTo>
                  <a:pt x="59320" y="30580"/>
                </a:lnTo>
                <a:lnTo>
                  <a:pt x="54700" y="33530"/>
                </a:lnTo>
                <a:lnTo>
                  <a:pt x="53320" y="32900"/>
                </a:lnTo>
                <a:lnTo>
                  <a:pt x="53140" y="31420"/>
                </a:lnTo>
                <a:lnTo>
                  <a:pt x="53690" y="29820"/>
                </a:lnTo>
                <a:lnTo>
                  <a:pt x="55300" y="30430"/>
                </a:lnTo>
                <a:lnTo>
                  <a:pt x="56230" y="29950"/>
                </a:lnTo>
                <a:lnTo>
                  <a:pt x="55550" y="28340"/>
                </a:lnTo>
                <a:lnTo>
                  <a:pt x="57940" y="2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