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Patrick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Vincent and the Grenadines • State Map | Fully Editable Vector Shape</a:t>
            </a:r>
          </a:p>
        </p:txBody>
      </p:sp>
      <p:sp>
        <p:nvSpPr>
          <p:cNvPr id="101" name="Saint Patri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360" y="20730"/>
                </a:moveTo>
                <a:lnTo>
                  <a:pt x="58900" y="20960"/>
                </a:lnTo>
                <a:lnTo>
                  <a:pt x="58020" y="21330"/>
                </a:lnTo>
                <a:lnTo>
                  <a:pt x="55980" y="23580"/>
                </a:lnTo>
                <a:lnTo>
                  <a:pt x="53720" y="25230"/>
                </a:lnTo>
                <a:lnTo>
                  <a:pt x="52290" y="26770"/>
                </a:lnTo>
                <a:lnTo>
                  <a:pt x="51390" y="23410"/>
                </a:lnTo>
                <a:lnTo>
                  <a:pt x="51690" y="19520"/>
                </a:lnTo>
                <a:lnTo>
                  <a:pt x="52620" y="17690"/>
                </a:lnTo>
                <a:lnTo>
                  <a:pt x="54660" y="18330"/>
                </a:lnTo>
                <a:lnTo>
                  <a:pt x="57120" y="18900"/>
                </a:lnTo>
                <a:lnTo>
                  <a:pt x="58610" y="17880"/>
                </a:lnTo>
                <a:lnTo>
                  <a:pt x="60140" y="16530"/>
                </a:lnTo>
                <a:lnTo>
                  <a:pt x="61600" y="18030"/>
                </a:lnTo>
                <a:lnTo>
                  <a:pt x="60800" y="19610"/>
                </a:lnTo>
                <a:lnTo>
                  <a:pt x="60360" y="20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