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David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Saint Vincent and the Grenadines • State Map | Fully Editable Vector Shape</a:t>
            </a:r>
          </a:p>
        </p:txBody>
      </p:sp>
      <p:sp>
        <p:nvSpPr>
          <p:cNvPr id="101" name="Saint Davi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3430" y="4640"/>
                </a:moveTo>
                <a:lnTo>
                  <a:pt x="63420" y="7010"/>
                </a:lnTo>
                <a:lnTo>
                  <a:pt x="64520" y="7460"/>
                </a:lnTo>
                <a:lnTo>
                  <a:pt x="64590" y="8960"/>
                </a:lnTo>
                <a:lnTo>
                  <a:pt x="63640" y="9110"/>
                </a:lnTo>
                <a:lnTo>
                  <a:pt x="63280" y="11210"/>
                </a:lnTo>
                <a:lnTo>
                  <a:pt x="63350" y="12780"/>
                </a:lnTo>
                <a:lnTo>
                  <a:pt x="63500" y="14660"/>
                </a:lnTo>
                <a:lnTo>
                  <a:pt x="63350" y="16830"/>
                </a:lnTo>
                <a:lnTo>
                  <a:pt x="63060" y="18330"/>
                </a:lnTo>
                <a:lnTo>
                  <a:pt x="61600" y="18030"/>
                </a:lnTo>
                <a:lnTo>
                  <a:pt x="60140" y="16530"/>
                </a:lnTo>
                <a:lnTo>
                  <a:pt x="58610" y="17880"/>
                </a:lnTo>
                <a:lnTo>
                  <a:pt x="57120" y="18900"/>
                </a:lnTo>
                <a:lnTo>
                  <a:pt x="54660" y="18330"/>
                </a:lnTo>
                <a:lnTo>
                  <a:pt x="52620" y="17690"/>
                </a:lnTo>
                <a:lnTo>
                  <a:pt x="53220" y="16480"/>
                </a:lnTo>
                <a:lnTo>
                  <a:pt x="52930" y="16050"/>
                </a:lnTo>
                <a:lnTo>
                  <a:pt x="52390" y="14920"/>
                </a:lnTo>
                <a:lnTo>
                  <a:pt x="55400" y="14430"/>
                </a:lnTo>
                <a:lnTo>
                  <a:pt x="56680" y="11850"/>
                </a:lnTo>
                <a:lnTo>
                  <a:pt x="57450" y="8550"/>
                </a:lnTo>
                <a:lnTo>
                  <a:pt x="58890" y="5910"/>
                </a:lnTo>
                <a:lnTo>
                  <a:pt x="60330" y="4970"/>
                </a:lnTo>
                <a:lnTo>
                  <a:pt x="61660" y="4580"/>
                </a:lnTo>
                <a:lnTo>
                  <a:pt x="62860" y="4550"/>
                </a:lnTo>
                <a:lnTo>
                  <a:pt x="63430" y="4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