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Grenadines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Saint Vincent and the Grenadines • State Map | Fully Editable Vector Shape</a:t>
            </a:r>
          </a:p>
        </p:txBody>
      </p:sp>
      <p:sp>
        <p:nvSpPr>
          <p:cNvPr id="101" name="Grenadine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0900" y="43880"/>
                </a:moveTo>
                <a:lnTo>
                  <a:pt x="59300" y="45430"/>
                </a:lnTo>
                <a:lnTo>
                  <a:pt x="57290" y="48870"/>
                </a:lnTo>
                <a:lnTo>
                  <a:pt x="55510" y="50120"/>
                </a:lnTo>
                <a:lnTo>
                  <a:pt x="56340" y="50120"/>
                </a:lnTo>
                <a:lnTo>
                  <a:pt x="55510" y="50970"/>
                </a:lnTo>
                <a:lnTo>
                  <a:pt x="54940" y="50130"/>
                </a:lnTo>
                <a:lnTo>
                  <a:pt x="54050" y="49610"/>
                </a:lnTo>
                <a:lnTo>
                  <a:pt x="52920" y="49380"/>
                </a:lnTo>
                <a:lnTo>
                  <a:pt x="51630" y="49410"/>
                </a:lnTo>
                <a:lnTo>
                  <a:pt x="51630" y="48560"/>
                </a:lnTo>
                <a:lnTo>
                  <a:pt x="53290" y="49080"/>
                </a:lnTo>
                <a:lnTo>
                  <a:pt x="55820" y="48570"/>
                </a:lnTo>
                <a:lnTo>
                  <a:pt x="55820" y="47650"/>
                </a:lnTo>
                <a:lnTo>
                  <a:pt x="55090" y="46810"/>
                </a:lnTo>
                <a:lnTo>
                  <a:pt x="54750" y="46220"/>
                </a:lnTo>
                <a:lnTo>
                  <a:pt x="55670" y="45320"/>
                </a:lnTo>
                <a:lnTo>
                  <a:pt x="58770" y="43310"/>
                </a:lnTo>
                <a:lnTo>
                  <a:pt x="60060" y="42240"/>
                </a:lnTo>
                <a:lnTo>
                  <a:pt x="60220" y="42680"/>
                </a:lnTo>
                <a:lnTo>
                  <a:pt x="60270" y="43100"/>
                </a:lnTo>
                <a:lnTo>
                  <a:pt x="60430" y="43490"/>
                </a:lnTo>
                <a:lnTo>
                  <a:pt x="60900" y="43880"/>
                </a:lnTo>
                <a:close/>
                <a:moveTo>
                  <a:pt x="33350" y="92860"/>
                </a:moveTo>
                <a:lnTo>
                  <a:pt x="34690" y="93700"/>
                </a:lnTo>
                <a:lnTo>
                  <a:pt x="35000" y="94690"/>
                </a:lnTo>
                <a:lnTo>
                  <a:pt x="34320" y="95150"/>
                </a:lnTo>
                <a:lnTo>
                  <a:pt x="33150" y="95450"/>
                </a:lnTo>
                <a:lnTo>
                  <a:pt x="31740" y="95350"/>
                </a:lnTo>
                <a:lnTo>
                  <a:pt x="31300" y="94740"/>
                </a:lnTo>
                <a:lnTo>
                  <a:pt x="31760" y="94150"/>
                </a:lnTo>
                <a:lnTo>
                  <a:pt x="31880" y="93670"/>
                </a:lnTo>
                <a:lnTo>
                  <a:pt x="31640" y="93250"/>
                </a:lnTo>
                <a:lnTo>
                  <a:pt x="31780" y="92950"/>
                </a:lnTo>
                <a:lnTo>
                  <a:pt x="32580" y="92630"/>
                </a:lnTo>
                <a:lnTo>
                  <a:pt x="33350" y="92860"/>
                </a:lnTo>
                <a:close/>
                <a:moveTo>
                  <a:pt x="46940" y="78490"/>
                </a:moveTo>
                <a:lnTo>
                  <a:pt x="47280" y="78920"/>
                </a:lnTo>
                <a:lnTo>
                  <a:pt x="47500" y="79960"/>
                </a:lnTo>
                <a:lnTo>
                  <a:pt x="46900" y="80760"/>
                </a:lnTo>
                <a:lnTo>
                  <a:pt x="46260" y="81410"/>
                </a:lnTo>
                <a:lnTo>
                  <a:pt x="45940" y="82410"/>
                </a:lnTo>
                <a:lnTo>
                  <a:pt x="45320" y="83080"/>
                </a:lnTo>
                <a:lnTo>
                  <a:pt x="44190" y="83140"/>
                </a:lnTo>
                <a:lnTo>
                  <a:pt x="43180" y="82750"/>
                </a:lnTo>
                <a:lnTo>
                  <a:pt x="43460" y="82400"/>
                </a:lnTo>
                <a:lnTo>
                  <a:pt x="44720" y="82120"/>
                </a:lnTo>
                <a:lnTo>
                  <a:pt x="45310" y="81370"/>
                </a:lnTo>
                <a:lnTo>
                  <a:pt x="45100" y="80360"/>
                </a:lnTo>
                <a:lnTo>
                  <a:pt x="45160" y="79240"/>
                </a:lnTo>
                <a:lnTo>
                  <a:pt x="46160" y="78570"/>
                </a:lnTo>
                <a:lnTo>
                  <a:pt x="46940" y="78490"/>
                </a:lnTo>
                <a:close/>
                <a:moveTo>
                  <a:pt x="61150" y="63140"/>
                </a:moveTo>
                <a:lnTo>
                  <a:pt x="62100" y="61400"/>
                </a:lnTo>
                <a:lnTo>
                  <a:pt x="63020" y="61590"/>
                </a:lnTo>
                <a:lnTo>
                  <a:pt x="62060" y="63850"/>
                </a:lnTo>
                <a:lnTo>
                  <a:pt x="61610" y="64490"/>
                </a:lnTo>
                <a:lnTo>
                  <a:pt x="61250" y="64550"/>
                </a:lnTo>
                <a:lnTo>
                  <a:pt x="61150" y="63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