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Charlotte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Vincent and the Grenadines • State Map | Fully Editable Vector Shape</a:t>
            </a:r>
          </a:p>
        </p:txBody>
      </p:sp>
      <p:sp>
        <p:nvSpPr>
          <p:cNvPr id="101" name="Charlo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030" y="23320"/>
                </a:moveTo>
                <a:lnTo>
                  <a:pt x="60210" y="22610"/>
                </a:lnTo>
                <a:lnTo>
                  <a:pt x="60360" y="20730"/>
                </a:lnTo>
                <a:lnTo>
                  <a:pt x="60800" y="19610"/>
                </a:lnTo>
                <a:lnTo>
                  <a:pt x="61600" y="18030"/>
                </a:lnTo>
                <a:lnTo>
                  <a:pt x="63060" y="18330"/>
                </a:lnTo>
                <a:lnTo>
                  <a:pt x="63350" y="16830"/>
                </a:lnTo>
                <a:lnTo>
                  <a:pt x="63500" y="14660"/>
                </a:lnTo>
                <a:lnTo>
                  <a:pt x="63350" y="12780"/>
                </a:lnTo>
                <a:lnTo>
                  <a:pt x="63280" y="11210"/>
                </a:lnTo>
                <a:lnTo>
                  <a:pt x="63640" y="9110"/>
                </a:lnTo>
                <a:lnTo>
                  <a:pt x="64590" y="8960"/>
                </a:lnTo>
                <a:lnTo>
                  <a:pt x="64520" y="7460"/>
                </a:lnTo>
                <a:lnTo>
                  <a:pt x="63420" y="7010"/>
                </a:lnTo>
                <a:lnTo>
                  <a:pt x="63430" y="4640"/>
                </a:lnTo>
                <a:lnTo>
                  <a:pt x="65660" y="5000"/>
                </a:lnTo>
                <a:lnTo>
                  <a:pt x="66460" y="5310"/>
                </a:lnTo>
                <a:lnTo>
                  <a:pt x="66910" y="6080"/>
                </a:lnTo>
                <a:lnTo>
                  <a:pt x="67600" y="7750"/>
                </a:lnTo>
                <a:lnTo>
                  <a:pt x="68700" y="12840"/>
                </a:lnTo>
                <a:lnTo>
                  <a:pt x="68650" y="19850"/>
                </a:lnTo>
                <a:lnTo>
                  <a:pt x="67410" y="25470"/>
                </a:lnTo>
                <a:lnTo>
                  <a:pt x="66050" y="24930"/>
                </a:lnTo>
                <a:lnTo>
                  <a:pt x="64370" y="24630"/>
                </a:lnTo>
                <a:lnTo>
                  <a:pt x="63060" y="24850"/>
                </a:lnTo>
                <a:lnTo>
                  <a:pt x="61600" y="23810"/>
                </a:lnTo>
                <a:lnTo>
                  <a:pt x="61030" y="2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