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Vincent and the Grenadines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renadi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900" y="43880"/>
                </a:moveTo>
                <a:lnTo>
                  <a:pt x="59300" y="45430"/>
                </a:lnTo>
                <a:lnTo>
                  <a:pt x="57290" y="48870"/>
                </a:lnTo>
                <a:lnTo>
                  <a:pt x="55510" y="50120"/>
                </a:lnTo>
                <a:lnTo>
                  <a:pt x="56340" y="50120"/>
                </a:lnTo>
                <a:lnTo>
                  <a:pt x="55510" y="50970"/>
                </a:lnTo>
                <a:lnTo>
                  <a:pt x="54940" y="50130"/>
                </a:lnTo>
                <a:lnTo>
                  <a:pt x="54050" y="49610"/>
                </a:lnTo>
                <a:lnTo>
                  <a:pt x="52920" y="49380"/>
                </a:lnTo>
                <a:lnTo>
                  <a:pt x="51630" y="49410"/>
                </a:lnTo>
                <a:lnTo>
                  <a:pt x="51630" y="48560"/>
                </a:lnTo>
                <a:lnTo>
                  <a:pt x="53290" y="49080"/>
                </a:lnTo>
                <a:lnTo>
                  <a:pt x="55820" y="48570"/>
                </a:lnTo>
                <a:lnTo>
                  <a:pt x="55820" y="47650"/>
                </a:lnTo>
                <a:lnTo>
                  <a:pt x="55090" y="46810"/>
                </a:lnTo>
                <a:lnTo>
                  <a:pt x="54750" y="46220"/>
                </a:lnTo>
                <a:lnTo>
                  <a:pt x="55670" y="45320"/>
                </a:lnTo>
                <a:lnTo>
                  <a:pt x="58770" y="43310"/>
                </a:lnTo>
                <a:lnTo>
                  <a:pt x="60060" y="42240"/>
                </a:lnTo>
                <a:lnTo>
                  <a:pt x="60220" y="42680"/>
                </a:lnTo>
                <a:lnTo>
                  <a:pt x="60270" y="43100"/>
                </a:lnTo>
                <a:lnTo>
                  <a:pt x="60430" y="43490"/>
                </a:lnTo>
                <a:lnTo>
                  <a:pt x="60900" y="43880"/>
                </a:lnTo>
                <a:close/>
                <a:moveTo>
                  <a:pt x="33350" y="92860"/>
                </a:moveTo>
                <a:lnTo>
                  <a:pt x="34690" y="93700"/>
                </a:lnTo>
                <a:lnTo>
                  <a:pt x="35000" y="94690"/>
                </a:lnTo>
                <a:lnTo>
                  <a:pt x="34320" y="95150"/>
                </a:lnTo>
                <a:lnTo>
                  <a:pt x="33150" y="95450"/>
                </a:lnTo>
                <a:lnTo>
                  <a:pt x="31740" y="95350"/>
                </a:lnTo>
                <a:lnTo>
                  <a:pt x="31300" y="94740"/>
                </a:lnTo>
                <a:lnTo>
                  <a:pt x="31760" y="94150"/>
                </a:lnTo>
                <a:lnTo>
                  <a:pt x="31880" y="93670"/>
                </a:lnTo>
                <a:lnTo>
                  <a:pt x="31640" y="93250"/>
                </a:lnTo>
                <a:lnTo>
                  <a:pt x="31780" y="92950"/>
                </a:lnTo>
                <a:lnTo>
                  <a:pt x="32580" y="92630"/>
                </a:lnTo>
                <a:lnTo>
                  <a:pt x="33350" y="92860"/>
                </a:lnTo>
                <a:close/>
                <a:moveTo>
                  <a:pt x="46940" y="78490"/>
                </a:moveTo>
                <a:lnTo>
                  <a:pt x="47280" y="78920"/>
                </a:lnTo>
                <a:lnTo>
                  <a:pt x="47500" y="79960"/>
                </a:lnTo>
                <a:lnTo>
                  <a:pt x="46900" y="80760"/>
                </a:lnTo>
                <a:lnTo>
                  <a:pt x="46260" y="81410"/>
                </a:lnTo>
                <a:lnTo>
                  <a:pt x="45940" y="82410"/>
                </a:lnTo>
                <a:lnTo>
                  <a:pt x="45320" y="83080"/>
                </a:lnTo>
                <a:lnTo>
                  <a:pt x="44190" y="83140"/>
                </a:lnTo>
                <a:lnTo>
                  <a:pt x="43180" y="82750"/>
                </a:lnTo>
                <a:lnTo>
                  <a:pt x="43460" y="82400"/>
                </a:lnTo>
                <a:lnTo>
                  <a:pt x="44720" y="82120"/>
                </a:lnTo>
                <a:lnTo>
                  <a:pt x="45310" y="81370"/>
                </a:lnTo>
                <a:lnTo>
                  <a:pt x="45100" y="80360"/>
                </a:lnTo>
                <a:lnTo>
                  <a:pt x="45160" y="79240"/>
                </a:lnTo>
                <a:lnTo>
                  <a:pt x="46160" y="78570"/>
                </a:lnTo>
                <a:lnTo>
                  <a:pt x="46940" y="78490"/>
                </a:lnTo>
                <a:close/>
                <a:moveTo>
                  <a:pt x="61150" y="63140"/>
                </a:moveTo>
                <a:lnTo>
                  <a:pt x="62100" y="61400"/>
                </a:lnTo>
                <a:lnTo>
                  <a:pt x="63020" y="61590"/>
                </a:lnTo>
                <a:lnTo>
                  <a:pt x="62060" y="63850"/>
                </a:lnTo>
                <a:lnTo>
                  <a:pt x="61610" y="64490"/>
                </a:lnTo>
                <a:lnTo>
                  <a:pt x="61250" y="64550"/>
                </a:lnTo>
                <a:lnTo>
                  <a:pt x="61150" y="6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10" y="29420"/>
                </a:moveTo>
                <a:lnTo>
                  <a:pt x="52290" y="26770"/>
                </a:lnTo>
                <a:lnTo>
                  <a:pt x="53720" y="25230"/>
                </a:lnTo>
                <a:lnTo>
                  <a:pt x="55980" y="23580"/>
                </a:lnTo>
                <a:lnTo>
                  <a:pt x="58020" y="21330"/>
                </a:lnTo>
                <a:lnTo>
                  <a:pt x="58900" y="20960"/>
                </a:lnTo>
                <a:lnTo>
                  <a:pt x="60360" y="20730"/>
                </a:lnTo>
                <a:lnTo>
                  <a:pt x="60210" y="22610"/>
                </a:lnTo>
                <a:lnTo>
                  <a:pt x="61030" y="23320"/>
                </a:lnTo>
                <a:lnTo>
                  <a:pt x="60360" y="24710"/>
                </a:lnTo>
                <a:lnTo>
                  <a:pt x="57880" y="27480"/>
                </a:lnTo>
                <a:lnTo>
                  <a:pt x="56010" y="2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10" y="29420"/>
                </a:moveTo>
                <a:lnTo>
                  <a:pt x="57880" y="27480"/>
                </a:lnTo>
                <a:lnTo>
                  <a:pt x="60360" y="24710"/>
                </a:lnTo>
                <a:lnTo>
                  <a:pt x="61030" y="23320"/>
                </a:lnTo>
                <a:lnTo>
                  <a:pt x="61600" y="23810"/>
                </a:lnTo>
                <a:lnTo>
                  <a:pt x="63060" y="24850"/>
                </a:lnTo>
                <a:lnTo>
                  <a:pt x="64370" y="24630"/>
                </a:lnTo>
                <a:lnTo>
                  <a:pt x="66050" y="24930"/>
                </a:lnTo>
                <a:lnTo>
                  <a:pt x="67410" y="25470"/>
                </a:lnTo>
                <a:lnTo>
                  <a:pt x="67130" y="26720"/>
                </a:lnTo>
                <a:lnTo>
                  <a:pt x="63870" y="31390"/>
                </a:lnTo>
                <a:lnTo>
                  <a:pt x="61880" y="32940"/>
                </a:lnTo>
                <a:lnTo>
                  <a:pt x="59090" y="31610"/>
                </a:lnTo>
                <a:lnTo>
                  <a:pt x="56010" y="2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harlot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030" y="23320"/>
                </a:moveTo>
                <a:lnTo>
                  <a:pt x="60210" y="22610"/>
                </a:lnTo>
                <a:lnTo>
                  <a:pt x="60360" y="20730"/>
                </a:lnTo>
                <a:lnTo>
                  <a:pt x="60800" y="19610"/>
                </a:lnTo>
                <a:lnTo>
                  <a:pt x="61600" y="18030"/>
                </a:lnTo>
                <a:lnTo>
                  <a:pt x="63060" y="18330"/>
                </a:lnTo>
                <a:lnTo>
                  <a:pt x="63350" y="16830"/>
                </a:lnTo>
                <a:lnTo>
                  <a:pt x="63500" y="14660"/>
                </a:lnTo>
                <a:lnTo>
                  <a:pt x="63350" y="12780"/>
                </a:lnTo>
                <a:lnTo>
                  <a:pt x="63280" y="11210"/>
                </a:lnTo>
                <a:lnTo>
                  <a:pt x="63640" y="9110"/>
                </a:lnTo>
                <a:lnTo>
                  <a:pt x="64590" y="8960"/>
                </a:lnTo>
                <a:lnTo>
                  <a:pt x="64520" y="7460"/>
                </a:lnTo>
                <a:lnTo>
                  <a:pt x="63420" y="7010"/>
                </a:lnTo>
                <a:lnTo>
                  <a:pt x="63430" y="4640"/>
                </a:lnTo>
                <a:lnTo>
                  <a:pt x="65660" y="5000"/>
                </a:lnTo>
                <a:lnTo>
                  <a:pt x="66460" y="5310"/>
                </a:lnTo>
                <a:lnTo>
                  <a:pt x="66910" y="6080"/>
                </a:lnTo>
                <a:lnTo>
                  <a:pt x="67600" y="7750"/>
                </a:lnTo>
                <a:lnTo>
                  <a:pt x="68700" y="12840"/>
                </a:lnTo>
                <a:lnTo>
                  <a:pt x="68650" y="19850"/>
                </a:lnTo>
                <a:lnTo>
                  <a:pt x="67410" y="25470"/>
                </a:lnTo>
                <a:lnTo>
                  <a:pt x="66050" y="24930"/>
                </a:lnTo>
                <a:lnTo>
                  <a:pt x="64370" y="24630"/>
                </a:lnTo>
                <a:lnTo>
                  <a:pt x="63060" y="24850"/>
                </a:lnTo>
                <a:lnTo>
                  <a:pt x="61600" y="23810"/>
                </a:lnTo>
                <a:lnTo>
                  <a:pt x="61030" y="2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int Dav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30" y="4640"/>
                </a:moveTo>
                <a:lnTo>
                  <a:pt x="63420" y="7010"/>
                </a:lnTo>
                <a:lnTo>
                  <a:pt x="64520" y="7460"/>
                </a:lnTo>
                <a:lnTo>
                  <a:pt x="64590" y="8960"/>
                </a:lnTo>
                <a:lnTo>
                  <a:pt x="63640" y="9110"/>
                </a:lnTo>
                <a:lnTo>
                  <a:pt x="63280" y="11210"/>
                </a:lnTo>
                <a:lnTo>
                  <a:pt x="63350" y="12780"/>
                </a:lnTo>
                <a:lnTo>
                  <a:pt x="63500" y="14660"/>
                </a:lnTo>
                <a:lnTo>
                  <a:pt x="63350" y="16830"/>
                </a:lnTo>
                <a:lnTo>
                  <a:pt x="63060" y="18330"/>
                </a:lnTo>
                <a:lnTo>
                  <a:pt x="61600" y="18030"/>
                </a:lnTo>
                <a:lnTo>
                  <a:pt x="60140" y="16530"/>
                </a:lnTo>
                <a:lnTo>
                  <a:pt x="58610" y="17880"/>
                </a:lnTo>
                <a:lnTo>
                  <a:pt x="57120" y="18900"/>
                </a:lnTo>
                <a:lnTo>
                  <a:pt x="54660" y="18330"/>
                </a:lnTo>
                <a:lnTo>
                  <a:pt x="52620" y="17690"/>
                </a:lnTo>
                <a:lnTo>
                  <a:pt x="53220" y="16480"/>
                </a:lnTo>
                <a:lnTo>
                  <a:pt x="52930" y="16050"/>
                </a:lnTo>
                <a:lnTo>
                  <a:pt x="52390" y="14920"/>
                </a:lnTo>
                <a:lnTo>
                  <a:pt x="55400" y="14430"/>
                </a:lnTo>
                <a:lnTo>
                  <a:pt x="56680" y="11850"/>
                </a:lnTo>
                <a:lnTo>
                  <a:pt x="57450" y="8550"/>
                </a:lnTo>
                <a:lnTo>
                  <a:pt x="58890" y="5910"/>
                </a:lnTo>
                <a:lnTo>
                  <a:pt x="60330" y="4970"/>
                </a:lnTo>
                <a:lnTo>
                  <a:pt x="61660" y="4580"/>
                </a:lnTo>
                <a:lnTo>
                  <a:pt x="62860" y="4550"/>
                </a:lnTo>
                <a:lnTo>
                  <a:pt x="63430" y="4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Pat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60" y="20730"/>
                </a:moveTo>
                <a:lnTo>
                  <a:pt x="58900" y="20960"/>
                </a:lnTo>
                <a:lnTo>
                  <a:pt x="58020" y="21330"/>
                </a:lnTo>
                <a:lnTo>
                  <a:pt x="55980" y="23580"/>
                </a:lnTo>
                <a:lnTo>
                  <a:pt x="53720" y="25230"/>
                </a:lnTo>
                <a:lnTo>
                  <a:pt x="52290" y="26770"/>
                </a:lnTo>
                <a:lnTo>
                  <a:pt x="51390" y="23410"/>
                </a:lnTo>
                <a:lnTo>
                  <a:pt x="51690" y="19520"/>
                </a:lnTo>
                <a:lnTo>
                  <a:pt x="52620" y="17690"/>
                </a:lnTo>
                <a:lnTo>
                  <a:pt x="54660" y="18330"/>
                </a:lnTo>
                <a:lnTo>
                  <a:pt x="57120" y="18900"/>
                </a:lnTo>
                <a:lnTo>
                  <a:pt x="58610" y="17880"/>
                </a:lnTo>
                <a:lnTo>
                  <a:pt x="60140" y="16530"/>
                </a:lnTo>
                <a:lnTo>
                  <a:pt x="61600" y="18030"/>
                </a:lnTo>
                <a:lnTo>
                  <a:pt x="60800" y="19610"/>
                </a:lnTo>
                <a:lnTo>
                  <a:pt x="60360" y="20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