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Saint-Pierre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Pierre and Miquelon • State Map | Fully Editable Vector Shape</a:t>
            </a:r>
          </a:p>
        </p:txBody>
      </p:sp>
      <p:sp>
        <p:nvSpPr>
          <p:cNvPr id="101" name="Saint-Pier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130" y="85920"/>
                </a:moveTo>
                <a:lnTo>
                  <a:pt x="68240" y="86940"/>
                </a:lnTo>
                <a:lnTo>
                  <a:pt x="67550" y="88080"/>
                </a:lnTo>
                <a:lnTo>
                  <a:pt x="67070" y="89360"/>
                </a:lnTo>
                <a:lnTo>
                  <a:pt x="66850" y="90840"/>
                </a:lnTo>
                <a:lnTo>
                  <a:pt x="69240" y="92150"/>
                </a:lnTo>
                <a:lnTo>
                  <a:pt x="70110" y="92440"/>
                </a:lnTo>
                <a:lnTo>
                  <a:pt x="66390" y="94400"/>
                </a:lnTo>
                <a:lnTo>
                  <a:pt x="61960" y="95450"/>
                </a:lnTo>
                <a:lnTo>
                  <a:pt x="57790" y="95020"/>
                </a:lnTo>
                <a:lnTo>
                  <a:pt x="54850" y="92440"/>
                </a:lnTo>
                <a:lnTo>
                  <a:pt x="58270" y="87170"/>
                </a:lnTo>
                <a:lnTo>
                  <a:pt x="60090" y="84940"/>
                </a:lnTo>
                <a:lnTo>
                  <a:pt x="62590" y="82890"/>
                </a:lnTo>
                <a:lnTo>
                  <a:pt x="64450" y="82200"/>
                </a:lnTo>
                <a:lnTo>
                  <a:pt x="67460" y="81730"/>
                </a:lnTo>
                <a:lnTo>
                  <a:pt x="69670" y="82600"/>
                </a:lnTo>
                <a:lnTo>
                  <a:pt x="69130" y="85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