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Miquelon-Langlade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Pierre and Miquelon • State Map | Fully Editable Vector Shape</a:t>
            </a:r>
          </a:p>
        </p:txBody>
      </p:sp>
      <p:sp>
        <p:nvSpPr>
          <p:cNvPr id="101" name="Miquelon-Langlad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00" y="62140"/>
                </a:moveTo>
                <a:lnTo>
                  <a:pt x="55620" y="67620"/>
                </a:lnTo>
                <a:lnTo>
                  <a:pt x="53420" y="74570"/>
                </a:lnTo>
                <a:lnTo>
                  <a:pt x="47030" y="81220"/>
                </a:lnTo>
                <a:lnTo>
                  <a:pt x="37930" y="88260"/>
                </a:lnTo>
                <a:lnTo>
                  <a:pt x="35970" y="88930"/>
                </a:lnTo>
                <a:lnTo>
                  <a:pt x="34030" y="87650"/>
                </a:lnTo>
                <a:lnTo>
                  <a:pt x="32870" y="84660"/>
                </a:lnTo>
                <a:lnTo>
                  <a:pt x="33320" y="82810"/>
                </a:lnTo>
                <a:lnTo>
                  <a:pt x="33320" y="81180"/>
                </a:lnTo>
                <a:lnTo>
                  <a:pt x="30760" y="78820"/>
                </a:lnTo>
                <a:lnTo>
                  <a:pt x="29930" y="75940"/>
                </a:lnTo>
                <a:lnTo>
                  <a:pt x="32560" y="72410"/>
                </a:lnTo>
                <a:lnTo>
                  <a:pt x="38490" y="66790"/>
                </a:lnTo>
                <a:lnTo>
                  <a:pt x="40800" y="57580"/>
                </a:lnTo>
                <a:lnTo>
                  <a:pt x="39440" y="48390"/>
                </a:lnTo>
                <a:lnTo>
                  <a:pt x="31740" y="29330"/>
                </a:lnTo>
                <a:lnTo>
                  <a:pt x="31230" y="25530"/>
                </a:lnTo>
                <a:lnTo>
                  <a:pt x="30760" y="17090"/>
                </a:lnTo>
                <a:lnTo>
                  <a:pt x="29890" y="13300"/>
                </a:lnTo>
                <a:lnTo>
                  <a:pt x="30000" y="11040"/>
                </a:lnTo>
                <a:lnTo>
                  <a:pt x="31310" y="8270"/>
                </a:lnTo>
                <a:lnTo>
                  <a:pt x="32950" y="6190"/>
                </a:lnTo>
                <a:lnTo>
                  <a:pt x="34730" y="4790"/>
                </a:lnTo>
                <a:lnTo>
                  <a:pt x="36590" y="4550"/>
                </a:lnTo>
                <a:lnTo>
                  <a:pt x="38490" y="5860"/>
                </a:lnTo>
                <a:lnTo>
                  <a:pt x="35520" y="8140"/>
                </a:lnTo>
                <a:lnTo>
                  <a:pt x="33860" y="10440"/>
                </a:lnTo>
                <a:lnTo>
                  <a:pt x="33950" y="12850"/>
                </a:lnTo>
                <a:lnTo>
                  <a:pt x="36210" y="15480"/>
                </a:lnTo>
                <a:lnTo>
                  <a:pt x="38880" y="16800"/>
                </a:lnTo>
                <a:lnTo>
                  <a:pt x="44550" y="18180"/>
                </a:lnTo>
                <a:lnTo>
                  <a:pt x="52770" y="25090"/>
                </a:lnTo>
                <a:lnTo>
                  <a:pt x="53030" y="27390"/>
                </a:lnTo>
                <a:lnTo>
                  <a:pt x="52930" y="30600"/>
                </a:lnTo>
                <a:lnTo>
                  <a:pt x="52340" y="33460"/>
                </a:lnTo>
                <a:lnTo>
                  <a:pt x="50210" y="35700"/>
                </a:lnTo>
                <a:lnTo>
                  <a:pt x="49500" y="37890"/>
                </a:lnTo>
                <a:lnTo>
                  <a:pt x="48460" y="40090"/>
                </a:lnTo>
                <a:lnTo>
                  <a:pt x="46620" y="41090"/>
                </a:lnTo>
                <a:lnTo>
                  <a:pt x="45700" y="40600"/>
                </a:lnTo>
                <a:lnTo>
                  <a:pt x="45270" y="39490"/>
                </a:lnTo>
                <a:lnTo>
                  <a:pt x="45000" y="38380"/>
                </a:lnTo>
                <a:lnTo>
                  <a:pt x="44490" y="37890"/>
                </a:lnTo>
                <a:lnTo>
                  <a:pt x="43370" y="38060"/>
                </a:lnTo>
                <a:lnTo>
                  <a:pt x="40570" y="39490"/>
                </a:lnTo>
                <a:lnTo>
                  <a:pt x="38360" y="38630"/>
                </a:lnTo>
                <a:lnTo>
                  <a:pt x="37300" y="38940"/>
                </a:lnTo>
                <a:lnTo>
                  <a:pt x="37300" y="41090"/>
                </a:lnTo>
                <a:lnTo>
                  <a:pt x="38000" y="42380"/>
                </a:lnTo>
                <a:lnTo>
                  <a:pt x="38970" y="42580"/>
                </a:lnTo>
                <a:lnTo>
                  <a:pt x="39910" y="42460"/>
                </a:lnTo>
                <a:lnTo>
                  <a:pt x="41180" y="43190"/>
                </a:lnTo>
                <a:lnTo>
                  <a:pt x="42110" y="43210"/>
                </a:lnTo>
                <a:lnTo>
                  <a:pt x="43130" y="43380"/>
                </a:lnTo>
                <a:lnTo>
                  <a:pt x="43950" y="44290"/>
                </a:lnTo>
                <a:lnTo>
                  <a:pt x="44240" y="45870"/>
                </a:lnTo>
                <a:lnTo>
                  <a:pt x="43770" y="47010"/>
                </a:lnTo>
                <a:lnTo>
                  <a:pt x="43100" y="47820"/>
                </a:lnTo>
                <a:lnTo>
                  <a:pt x="42760" y="48490"/>
                </a:lnTo>
                <a:lnTo>
                  <a:pt x="42760" y="58090"/>
                </a:lnTo>
                <a:lnTo>
                  <a:pt x="43440" y="61050"/>
                </a:lnTo>
                <a:lnTo>
                  <a:pt x="45130" y="61940"/>
                </a:lnTo>
                <a:lnTo>
                  <a:pt x="49500" y="6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