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 Martin (French)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St-Martin"/>
          <p:cNvSpPr/>
          <p:nvPr/>
        </p:nvSpPr>
        <p:spPr>
          <a:xfrm>
            <a:off x="2496897" y="1325880"/>
            <a:ext cx="7197900" cy="4937760"/>
          </a:xfrm>
          <a:custGeom>
            <a:avLst/>
            <a:gdLst/>
            <a:ahLst/>
            <a:cxnLst/>
            <a:rect l="0" t="0" r="100000" b="68600"/>
            <a:pathLst>
              <a:path w="100000" h="68600">
                <a:moveTo>
                  <a:pt x="90890" y="65470"/>
                </a:moveTo>
                <a:lnTo>
                  <a:pt x="45260" y="47820"/>
                </a:lnTo>
                <a:lnTo>
                  <a:pt x="31150" y="45290"/>
                </a:lnTo>
                <a:lnTo>
                  <a:pt x="31150" y="41890"/>
                </a:lnTo>
                <a:lnTo>
                  <a:pt x="25610" y="43000"/>
                </a:lnTo>
                <a:lnTo>
                  <a:pt x="15440" y="46600"/>
                </a:lnTo>
                <a:lnTo>
                  <a:pt x="12890" y="47150"/>
                </a:lnTo>
                <a:lnTo>
                  <a:pt x="6530" y="43490"/>
                </a:lnTo>
                <a:lnTo>
                  <a:pt x="4550" y="39540"/>
                </a:lnTo>
                <a:lnTo>
                  <a:pt x="6690" y="36830"/>
                </a:lnTo>
                <a:lnTo>
                  <a:pt x="26640" y="36480"/>
                </a:lnTo>
                <a:lnTo>
                  <a:pt x="38440" y="33570"/>
                </a:lnTo>
                <a:lnTo>
                  <a:pt x="46640" y="27140"/>
                </a:lnTo>
                <a:lnTo>
                  <a:pt x="49800" y="15730"/>
                </a:lnTo>
                <a:lnTo>
                  <a:pt x="55290" y="11640"/>
                </a:lnTo>
                <a:lnTo>
                  <a:pt x="67810" y="6840"/>
                </a:lnTo>
                <a:lnTo>
                  <a:pt x="81650" y="3290"/>
                </a:lnTo>
                <a:lnTo>
                  <a:pt x="90830" y="3120"/>
                </a:lnTo>
                <a:lnTo>
                  <a:pt x="90640" y="18300"/>
                </a:lnTo>
                <a:lnTo>
                  <a:pt x="95210" y="39230"/>
                </a:lnTo>
                <a:lnTo>
                  <a:pt x="95450" y="60240"/>
                </a:lnTo>
                <a:lnTo>
                  <a:pt x="90890" y="65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