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Martin (Dutch)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int Maarten"/>
          <p:cNvSpPr/>
          <p:nvPr/>
        </p:nvSpPr>
        <p:spPr>
          <a:xfrm>
            <a:off x="2072487" y="2000341"/>
            <a:ext cx="8046720" cy="3588837"/>
          </a:xfrm>
          <a:custGeom>
            <a:avLst/>
            <a:gdLst/>
            <a:ahLst/>
            <a:cxnLst/>
            <a:rect l="0" t="0" r="100000" b="44600"/>
            <a:pathLst>
              <a:path w="100000" h="44600">
                <a:moveTo>
                  <a:pt x="15210" y="2030"/>
                </a:moveTo>
                <a:lnTo>
                  <a:pt x="34160" y="5430"/>
                </a:lnTo>
                <a:lnTo>
                  <a:pt x="95450" y="29140"/>
                </a:lnTo>
                <a:lnTo>
                  <a:pt x="83740" y="42620"/>
                </a:lnTo>
                <a:lnTo>
                  <a:pt x="23600" y="26720"/>
                </a:lnTo>
                <a:lnTo>
                  <a:pt x="10570" y="20040"/>
                </a:lnTo>
                <a:lnTo>
                  <a:pt x="4550" y="12050"/>
                </a:lnTo>
                <a:lnTo>
                  <a:pt x="15210" y="4530"/>
                </a:lnTo>
                <a:lnTo>
                  <a:pt x="15210" y="2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