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Vieux Fort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Vieux For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810" y="67760"/>
                </a:moveTo>
                <a:lnTo>
                  <a:pt x="51230" y="66960"/>
                </a:lnTo>
                <a:lnTo>
                  <a:pt x="54200" y="70480"/>
                </a:lnTo>
                <a:lnTo>
                  <a:pt x="58660" y="75350"/>
                </a:lnTo>
                <a:lnTo>
                  <a:pt x="61440" y="78510"/>
                </a:lnTo>
                <a:lnTo>
                  <a:pt x="63930" y="81890"/>
                </a:lnTo>
                <a:lnTo>
                  <a:pt x="62860" y="82180"/>
                </a:lnTo>
                <a:lnTo>
                  <a:pt x="61910" y="82820"/>
                </a:lnTo>
                <a:lnTo>
                  <a:pt x="60880" y="85010"/>
                </a:lnTo>
                <a:lnTo>
                  <a:pt x="58880" y="93750"/>
                </a:lnTo>
                <a:lnTo>
                  <a:pt x="57490" y="95080"/>
                </a:lnTo>
                <a:lnTo>
                  <a:pt x="56810" y="95450"/>
                </a:lnTo>
                <a:lnTo>
                  <a:pt x="55700" y="95450"/>
                </a:lnTo>
                <a:lnTo>
                  <a:pt x="53030" y="91800"/>
                </a:lnTo>
                <a:lnTo>
                  <a:pt x="54060" y="89280"/>
                </a:lnTo>
                <a:lnTo>
                  <a:pt x="53990" y="86140"/>
                </a:lnTo>
                <a:lnTo>
                  <a:pt x="53750" y="81480"/>
                </a:lnTo>
                <a:lnTo>
                  <a:pt x="52350" y="78020"/>
                </a:lnTo>
                <a:lnTo>
                  <a:pt x="50860" y="72870"/>
                </a:lnTo>
                <a:lnTo>
                  <a:pt x="50080" y="69890"/>
                </a:lnTo>
                <a:lnTo>
                  <a:pt x="49960" y="68890"/>
                </a:lnTo>
                <a:lnTo>
                  <a:pt x="49810" y="6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