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Soufrière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Saint Lucia • State Map | Fully Editable Vector Shape</a:t>
            </a:r>
          </a:p>
        </p:txBody>
      </p:sp>
      <p:sp>
        <p:nvSpPr>
          <p:cNvPr id="101" name="Soufrièr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030" y="54710"/>
                </a:moveTo>
                <a:lnTo>
                  <a:pt x="51970" y="57000"/>
                </a:lnTo>
                <a:lnTo>
                  <a:pt x="54480" y="57860"/>
                </a:lnTo>
                <a:lnTo>
                  <a:pt x="54480" y="60160"/>
                </a:lnTo>
                <a:lnTo>
                  <a:pt x="53650" y="65600"/>
                </a:lnTo>
                <a:lnTo>
                  <a:pt x="51230" y="66960"/>
                </a:lnTo>
                <a:lnTo>
                  <a:pt x="49810" y="67760"/>
                </a:lnTo>
                <a:lnTo>
                  <a:pt x="47520" y="69040"/>
                </a:lnTo>
                <a:lnTo>
                  <a:pt x="40000" y="71910"/>
                </a:lnTo>
                <a:lnTo>
                  <a:pt x="34710" y="74490"/>
                </a:lnTo>
                <a:lnTo>
                  <a:pt x="30590" y="77730"/>
                </a:lnTo>
                <a:lnTo>
                  <a:pt x="29240" y="76230"/>
                </a:lnTo>
                <a:lnTo>
                  <a:pt x="28370" y="74500"/>
                </a:lnTo>
                <a:lnTo>
                  <a:pt x="29910" y="70910"/>
                </a:lnTo>
                <a:lnTo>
                  <a:pt x="30160" y="68590"/>
                </a:lnTo>
                <a:lnTo>
                  <a:pt x="29910" y="64090"/>
                </a:lnTo>
                <a:lnTo>
                  <a:pt x="29560" y="62620"/>
                </a:lnTo>
                <a:lnTo>
                  <a:pt x="28930" y="61460"/>
                </a:lnTo>
                <a:lnTo>
                  <a:pt x="28370" y="60010"/>
                </a:lnTo>
                <a:lnTo>
                  <a:pt x="28280" y="57680"/>
                </a:lnTo>
                <a:lnTo>
                  <a:pt x="28860" y="55260"/>
                </a:lnTo>
                <a:lnTo>
                  <a:pt x="30860" y="51000"/>
                </a:lnTo>
                <a:lnTo>
                  <a:pt x="33320" y="50980"/>
                </a:lnTo>
                <a:lnTo>
                  <a:pt x="36660" y="51840"/>
                </a:lnTo>
                <a:lnTo>
                  <a:pt x="40280" y="54420"/>
                </a:lnTo>
                <a:lnTo>
                  <a:pt x="43340" y="59580"/>
                </a:lnTo>
                <a:lnTo>
                  <a:pt x="47800" y="60730"/>
                </a:lnTo>
                <a:lnTo>
                  <a:pt x="49470" y="59010"/>
                </a:lnTo>
                <a:lnTo>
                  <a:pt x="50030" y="54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