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Praslin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Pras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80" y="57860"/>
                </a:moveTo>
                <a:lnTo>
                  <a:pt x="54480" y="52990"/>
                </a:lnTo>
                <a:lnTo>
                  <a:pt x="59210" y="52130"/>
                </a:lnTo>
                <a:lnTo>
                  <a:pt x="63110" y="53560"/>
                </a:lnTo>
                <a:lnTo>
                  <a:pt x="66450" y="51840"/>
                </a:lnTo>
                <a:lnTo>
                  <a:pt x="70110" y="51120"/>
                </a:lnTo>
                <a:lnTo>
                  <a:pt x="69030" y="58240"/>
                </a:lnTo>
                <a:lnTo>
                  <a:pt x="69670" y="68340"/>
                </a:lnTo>
                <a:lnTo>
                  <a:pt x="64500" y="68470"/>
                </a:lnTo>
                <a:lnTo>
                  <a:pt x="58380" y="66750"/>
                </a:lnTo>
                <a:lnTo>
                  <a:pt x="53650" y="65600"/>
                </a:lnTo>
                <a:lnTo>
                  <a:pt x="54480" y="60160"/>
                </a:lnTo>
                <a:lnTo>
                  <a:pt x="54480" y="5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