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Micoud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Saint Lucia • State Map | Fully Editable Vector Shape</a:t>
            </a:r>
          </a:p>
        </p:txBody>
      </p:sp>
      <p:sp>
        <p:nvSpPr>
          <p:cNvPr id="101" name="Micou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30" y="66960"/>
                </a:moveTo>
                <a:lnTo>
                  <a:pt x="53650" y="65600"/>
                </a:lnTo>
                <a:lnTo>
                  <a:pt x="58380" y="66750"/>
                </a:lnTo>
                <a:lnTo>
                  <a:pt x="64500" y="68470"/>
                </a:lnTo>
                <a:lnTo>
                  <a:pt x="69670" y="68340"/>
                </a:lnTo>
                <a:lnTo>
                  <a:pt x="66910" y="79540"/>
                </a:lnTo>
                <a:lnTo>
                  <a:pt x="66320" y="81120"/>
                </a:lnTo>
                <a:lnTo>
                  <a:pt x="65650" y="81400"/>
                </a:lnTo>
                <a:lnTo>
                  <a:pt x="63930" y="81890"/>
                </a:lnTo>
                <a:lnTo>
                  <a:pt x="61440" y="78510"/>
                </a:lnTo>
                <a:lnTo>
                  <a:pt x="58660" y="75350"/>
                </a:lnTo>
                <a:lnTo>
                  <a:pt x="54200" y="70480"/>
                </a:lnTo>
                <a:lnTo>
                  <a:pt x="51230" y="669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