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Laborie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Lucia • State Map | Fully Editable Vector Shape</a:t>
            </a:r>
          </a:p>
        </p:txBody>
      </p:sp>
      <p:sp>
        <p:nvSpPr>
          <p:cNvPr id="101" name="Labori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520" y="85950"/>
                </a:moveTo>
                <a:lnTo>
                  <a:pt x="43050" y="82600"/>
                </a:lnTo>
                <a:lnTo>
                  <a:pt x="45470" y="77780"/>
                </a:lnTo>
                <a:lnTo>
                  <a:pt x="48210" y="71500"/>
                </a:lnTo>
                <a:lnTo>
                  <a:pt x="48910" y="69570"/>
                </a:lnTo>
                <a:lnTo>
                  <a:pt x="49960" y="68890"/>
                </a:lnTo>
                <a:lnTo>
                  <a:pt x="50080" y="69890"/>
                </a:lnTo>
                <a:lnTo>
                  <a:pt x="50860" y="72870"/>
                </a:lnTo>
                <a:lnTo>
                  <a:pt x="52350" y="78020"/>
                </a:lnTo>
                <a:lnTo>
                  <a:pt x="53750" y="81480"/>
                </a:lnTo>
                <a:lnTo>
                  <a:pt x="53990" y="86140"/>
                </a:lnTo>
                <a:lnTo>
                  <a:pt x="54060" y="89280"/>
                </a:lnTo>
                <a:lnTo>
                  <a:pt x="53030" y="91800"/>
                </a:lnTo>
                <a:lnTo>
                  <a:pt x="51640" y="89890"/>
                </a:lnTo>
                <a:lnTo>
                  <a:pt x="41520" y="85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