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Gros Islet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Saint Lucia • State Map | Fully Editable Vector Shape</a:t>
            </a:r>
          </a:p>
        </p:txBody>
      </p:sp>
      <p:sp>
        <p:nvSpPr>
          <p:cNvPr id="101" name="Gros Isle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170" y="20200"/>
                </a:moveTo>
                <a:lnTo>
                  <a:pt x="51040" y="16160"/>
                </a:lnTo>
                <a:lnTo>
                  <a:pt x="51930" y="14570"/>
                </a:lnTo>
                <a:lnTo>
                  <a:pt x="57360" y="6750"/>
                </a:lnTo>
                <a:lnTo>
                  <a:pt x="60500" y="4550"/>
                </a:lnTo>
                <a:lnTo>
                  <a:pt x="64800" y="5960"/>
                </a:lnTo>
                <a:lnTo>
                  <a:pt x="63800" y="9910"/>
                </a:lnTo>
                <a:lnTo>
                  <a:pt x="65290" y="11960"/>
                </a:lnTo>
                <a:lnTo>
                  <a:pt x="67710" y="13360"/>
                </a:lnTo>
                <a:lnTo>
                  <a:pt x="64500" y="15400"/>
                </a:lnTo>
                <a:lnTo>
                  <a:pt x="61720" y="17980"/>
                </a:lnTo>
                <a:lnTo>
                  <a:pt x="60610" y="21710"/>
                </a:lnTo>
                <a:lnTo>
                  <a:pt x="60030" y="26050"/>
                </a:lnTo>
                <a:lnTo>
                  <a:pt x="55040" y="25160"/>
                </a:lnTo>
                <a:lnTo>
                  <a:pt x="53370" y="22290"/>
                </a:lnTo>
                <a:lnTo>
                  <a:pt x="50170" y="20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