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Dennery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Denner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480" y="52990"/>
                </a:moveTo>
                <a:lnTo>
                  <a:pt x="55320" y="46680"/>
                </a:lnTo>
                <a:lnTo>
                  <a:pt x="57540" y="40650"/>
                </a:lnTo>
                <a:lnTo>
                  <a:pt x="58940" y="34910"/>
                </a:lnTo>
                <a:lnTo>
                  <a:pt x="63390" y="34340"/>
                </a:lnTo>
                <a:lnTo>
                  <a:pt x="67570" y="34050"/>
                </a:lnTo>
                <a:lnTo>
                  <a:pt x="71720" y="34610"/>
                </a:lnTo>
                <a:lnTo>
                  <a:pt x="71700" y="40600"/>
                </a:lnTo>
                <a:lnTo>
                  <a:pt x="70110" y="51120"/>
                </a:lnTo>
                <a:lnTo>
                  <a:pt x="66450" y="51840"/>
                </a:lnTo>
                <a:lnTo>
                  <a:pt x="63110" y="53560"/>
                </a:lnTo>
                <a:lnTo>
                  <a:pt x="59210" y="52130"/>
                </a:lnTo>
                <a:lnTo>
                  <a:pt x="54480" y="5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