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Dauphin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Lucia • State Map | Fully Editable Vector Shape</a:t>
            </a:r>
          </a:p>
        </p:txBody>
      </p:sp>
      <p:sp>
        <p:nvSpPr>
          <p:cNvPr id="101" name="Dauph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030" y="26050"/>
                </a:moveTo>
                <a:lnTo>
                  <a:pt x="60610" y="21710"/>
                </a:lnTo>
                <a:lnTo>
                  <a:pt x="61720" y="17980"/>
                </a:lnTo>
                <a:lnTo>
                  <a:pt x="64500" y="15400"/>
                </a:lnTo>
                <a:lnTo>
                  <a:pt x="67710" y="13360"/>
                </a:lnTo>
                <a:lnTo>
                  <a:pt x="69500" y="15360"/>
                </a:lnTo>
                <a:lnTo>
                  <a:pt x="70110" y="18210"/>
                </a:lnTo>
                <a:lnTo>
                  <a:pt x="70870" y="27860"/>
                </a:lnTo>
                <a:lnTo>
                  <a:pt x="71720" y="34610"/>
                </a:lnTo>
                <a:lnTo>
                  <a:pt x="67570" y="34050"/>
                </a:lnTo>
                <a:lnTo>
                  <a:pt x="63390" y="34340"/>
                </a:lnTo>
                <a:lnTo>
                  <a:pt x="58940" y="34910"/>
                </a:lnTo>
                <a:lnTo>
                  <a:pt x="59770" y="28030"/>
                </a:lnTo>
                <a:lnTo>
                  <a:pt x="60030" y="26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